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11" r:id="rId3"/>
    <p:sldId id="303" r:id="rId4"/>
    <p:sldId id="258" r:id="rId5"/>
    <p:sldId id="307" r:id="rId6"/>
    <p:sldId id="308" r:id="rId7"/>
    <p:sldId id="309" r:id="rId8"/>
    <p:sldId id="306" r:id="rId9"/>
    <p:sldId id="310" r:id="rId10"/>
    <p:sldId id="259" r:id="rId11"/>
    <p:sldId id="260" r:id="rId12"/>
    <p:sldId id="30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86391" autoAdjust="0"/>
  </p:normalViewPr>
  <p:slideViewPr>
    <p:cSldViewPr snapToGrid="0">
      <p:cViewPr varScale="1">
        <p:scale>
          <a:sx n="56" d="100"/>
          <a:sy n="56" d="100"/>
        </p:scale>
        <p:origin x="1086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09/05/2022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68515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511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SE001PHP:</a:t>
            </a:r>
          </a:p>
          <a:p>
            <a:r>
              <a:rPr lang="en-US" dirty="0"/>
              <a:t>Web Development with PHP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b815f6b-9c51-4f3a-803e-ecd54c9b54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PHP?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The PHP Hypertext Preprocessor (PHP) is a programming language that allows web developers to create dynamic content that interacts with databases. 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PHP is basically used for developing web-based software applications. 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This course helps you to build your base with PHP</a:t>
            </a:r>
            <a:endParaRPr lang="en-US" sz="20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3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c7c886d-73c1-43ae-971e-b0e8137cf9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uses of PHP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PHP performs system functions, i.e. from files on a system it can create, open, read, write, and close them.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PHP can handle forms, i.e. gather data from files, save data to a file, through email you can send data, return data to the user.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You add, delete, modify elements within your database through PHP.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Access cookies variables and set cookies.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Using PHP, you can restrict users to access some pages of your website.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It can encrypt data.</a:t>
            </a:r>
          </a:p>
        </p:txBody>
      </p:sp>
    </p:spTree>
    <p:extLst>
      <p:ext uri="{BB962C8B-B14F-4D97-AF65-F5344CB8AC3E}">
        <p14:creationId xmlns:p14="http://schemas.microsoft.com/office/powerpoint/2010/main" val="246447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001-B7E0-4CA0-AAC4-36BA593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2728-2751-437E-A510-CB04BF36BACD}"/>
              </a:ext>
            </a:extLst>
          </p:cNvPr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Simplicity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Efficiency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Security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Flexibility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Familiarity</a:t>
            </a:r>
          </a:p>
          <a:p>
            <a:pPr lvl="0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Supporting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52" y="2746984"/>
            <a:ext cx="9144000" cy="9234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https://phpcourses.azurewebsites.net/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4026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5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E3A4-0397-44F2-A95E-C6E1F5E2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4" y="1442568"/>
            <a:ext cx="71437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159D7-D062-4E06-B91A-DF1C36277EE4}"/>
              </a:ext>
            </a:extLst>
          </p:cNvPr>
          <p:cNvSpPr txBox="1"/>
          <p:nvPr/>
        </p:nvSpPr>
        <p:spPr>
          <a:xfrm>
            <a:off x="1030310" y="541543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8482-6D85-428C-AD4D-71E0443C53FB}"/>
              </a:ext>
            </a:extLst>
          </p:cNvPr>
          <p:cNvSpPr txBox="1"/>
          <p:nvPr/>
        </p:nvSpPr>
        <p:spPr>
          <a:xfrm>
            <a:off x="3670479" y="442375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 Logic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3B80F-A8FB-42A4-97D7-8FE0316BFCE3}"/>
              </a:ext>
            </a:extLst>
          </p:cNvPr>
          <p:cNvSpPr txBox="1"/>
          <p:nvPr/>
        </p:nvSpPr>
        <p:spPr>
          <a:xfrm>
            <a:off x="6274663" y="4423758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Persistency</a:t>
            </a:r>
          </a:p>
        </p:txBody>
      </p:sp>
    </p:spTree>
    <p:extLst>
      <p:ext uri="{BB962C8B-B14F-4D97-AF65-F5344CB8AC3E}">
        <p14:creationId xmlns:p14="http://schemas.microsoft.com/office/powerpoint/2010/main" val="22507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 (JEE)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E3A4-0397-44F2-A95E-C6E1F5E2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4" y="1442568"/>
            <a:ext cx="71437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159D7-D062-4E06-B91A-DF1C36277EE4}"/>
              </a:ext>
            </a:extLst>
          </p:cNvPr>
          <p:cNvSpPr txBox="1"/>
          <p:nvPr/>
        </p:nvSpPr>
        <p:spPr>
          <a:xfrm>
            <a:off x="1030310" y="54154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8482-6D85-428C-AD4D-71E0443C53FB}"/>
              </a:ext>
            </a:extLst>
          </p:cNvPr>
          <p:cNvSpPr txBox="1"/>
          <p:nvPr/>
        </p:nvSpPr>
        <p:spPr>
          <a:xfrm>
            <a:off x="3128829" y="4322399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Glashfish+JSP+Servlet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3B80F-A8FB-42A4-97D7-8FE0316BFCE3}"/>
              </a:ext>
            </a:extLst>
          </p:cNvPr>
          <p:cNvSpPr txBox="1"/>
          <p:nvPr/>
        </p:nvSpPr>
        <p:spPr>
          <a:xfrm>
            <a:off x="6598850" y="432239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97064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 (.NET)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E3A4-0397-44F2-A95E-C6E1F5E2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4" y="1442568"/>
            <a:ext cx="71437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159D7-D062-4E06-B91A-DF1C36277EE4}"/>
              </a:ext>
            </a:extLst>
          </p:cNvPr>
          <p:cNvSpPr txBox="1"/>
          <p:nvPr/>
        </p:nvSpPr>
        <p:spPr>
          <a:xfrm>
            <a:off x="1030310" y="54154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8482-6D85-428C-AD4D-71E0443C53FB}"/>
              </a:ext>
            </a:extLst>
          </p:cNvPr>
          <p:cNvSpPr txBox="1"/>
          <p:nvPr/>
        </p:nvSpPr>
        <p:spPr>
          <a:xfrm>
            <a:off x="3334321" y="4442941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IIS+ASP.NET+C#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3B80F-A8FB-42A4-97D7-8FE0316BFCE3}"/>
              </a:ext>
            </a:extLst>
          </p:cNvPr>
          <p:cNvSpPr txBox="1"/>
          <p:nvPr/>
        </p:nvSpPr>
        <p:spPr>
          <a:xfrm>
            <a:off x="6390573" y="432239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 Server</a:t>
            </a:r>
          </a:p>
        </p:txBody>
      </p:sp>
    </p:spTree>
    <p:extLst>
      <p:ext uri="{BB962C8B-B14F-4D97-AF65-F5344CB8AC3E}">
        <p14:creationId xmlns:p14="http://schemas.microsoft.com/office/powerpoint/2010/main" val="136050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 (PHP)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E3A4-0397-44F2-A95E-C6E1F5E2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4" y="1442568"/>
            <a:ext cx="71437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159D7-D062-4E06-B91A-DF1C36277EE4}"/>
              </a:ext>
            </a:extLst>
          </p:cNvPr>
          <p:cNvSpPr txBox="1"/>
          <p:nvPr/>
        </p:nvSpPr>
        <p:spPr>
          <a:xfrm>
            <a:off x="1030310" y="54154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8482-6D85-428C-AD4D-71E0443C53FB}"/>
              </a:ext>
            </a:extLst>
          </p:cNvPr>
          <p:cNvSpPr txBox="1"/>
          <p:nvPr/>
        </p:nvSpPr>
        <p:spPr>
          <a:xfrm>
            <a:off x="3637288" y="4322399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Apache+PHP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3B80F-A8FB-42A4-97D7-8FE0316BFCE3}"/>
              </a:ext>
            </a:extLst>
          </p:cNvPr>
          <p:cNvSpPr txBox="1"/>
          <p:nvPr/>
        </p:nvSpPr>
        <p:spPr>
          <a:xfrm>
            <a:off x="6686787" y="432239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200428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 (Our Lab Setup)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E3A4-0397-44F2-A95E-C6E1F5E2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94" y="1442568"/>
            <a:ext cx="7143750" cy="459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159D7-D062-4E06-B91A-DF1C36277EE4}"/>
              </a:ext>
            </a:extLst>
          </p:cNvPr>
          <p:cNvSpPr txBox="1"/>
          <p:nvPr/>
        </p:nvSpPr>
        <p:spPr>
          <a:xfrm>
            <a:off x="1030310" y="54154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8482-6D85-428C-AD4D-71E0443C53FB}"/>
              </a:ext>
            </a:extLst>
          </p:cNvPr>
          <p:cNvSpPr txBox="1"/>
          <p:nvPr/>
        </p:nvSpPr>
        <p:spPr>
          <a:xfrm>
            <a:off x="3637288" y="4322399"/>
            <a:ext cx="2605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Apache+PHP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+</a:t>
            </a:r>
          </a:p>
          <a:p>
            <a:r>
              <a:rPr lang="en-US" dirty="0"/>
              <a:t>Visual Studio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3B80F-A8FB-42A4-97D7-8FE0316BFCE3}"/>
              </a:ext>
            </a:extLst>
          </p:cNvPr>
          <p:cNvSpPr txBox="1"/>
          <p:nvPr/>
        </p:nvSpPr>
        <p:spPr>
          <a:xfrm>
            <a:off x="6673908" y="432239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MySQL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BFB7FE-AECA-467A-AECF-54101BEEDF72}"/>
              </a:ext>
            </a:extLst>
          </p:cNvPr>
          <p:cNvSpPr/>
          <p:nvPr/>
        </p:nvSpPr>
        <p:spPr bwMode="auto">
          <a:xfrm>
            <a:off x="3451539" y="2137893"/>
            <a:ext cx="4916968" cy="3065172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XAMPP</a:t>
            </a:r>
          </a:p>
        </p:txBody>
      </p:sp>
    </p:spTree>
    <p:extLst>
      <p:ext uri="{BB962C8B-B14F-4D97-AF65-F5344CB8AC3E}">
        <p14:creationId xmlns:p14="http://schemas.microsoft.com/office/powerpoint/2010/main" val="2274672239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267</TotalTime>
  <Words>343</Words>
  <Application>Microsoft Office PowerPoint</Application>
  <PresentationFormat>On-screen Show (4:3)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Wingdings</vt:lpstr>
      <vt:lpstr>Verdana</vt:lpstr>
      <vt:lpstr>Segoe UI</vt:lpstr>
      <vt:lpstr>Arial</vt:lpstr>
      <vt:lpstr>NG_MOC_Core_ModuleNew2</vt:lpstr>
      <vt:lpstr>Introduction</vt:lpstr>
      <vt:lpstr>Course Supporting Site</vt:lpstr>
      <vt:lpstr>Your Instructor</vt:lpstr>
      <vt:lpstr>Training Schedule</vt:lpstr>
      <vt:lpstr>3-Tier Architecture</vt:lpstr>
      <vt:lpstr>3-Tier Architecture (JEE)</vt:lpstr>
      <vt:lpstr>3-Tier Architecture (.NET)</vt:lpstr>
      <vt:lpstr>3-Tier Architecture (PHP)</vt:lpstr>
      <vt:lpstr>3-Tier Architecture (Our Lab Setup)</vt:lpstr>
      <vt:lpstr>What is PHP?</vt:lpstr>
      <vt:lpstr>Common uses of PHP</vt:lpstr>
      <vt:lpstr>Characteristics of PHP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23</cp:revision>
  <dcterms:created xsi:type="dcterms:W3CDTF">2019-05-28T15:35:21Z</dcterms:created>
  <dcterms:modified xsi:type="dcterms:W3CDTF">2022-05-09T00:51:50Z</dcterms:modified>
</cp:coreProperties>
</file>