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75" r:id="rId3"/>
    <p:sldId id="276" r:id="rId4"/>
    <p:sldId id="277" r:id="rId5"/>
    <p:sldId id="278" r:id="rId6"/>
    <p:sldId id="279" r:id="rId7"/>
    <p:sldId id="306" r:id="rId8"/>
    <p:sldId id="280" r:id="rId9"/>
    <p:sldId id="282" r:id="rId10"/>
    <p:sldId id="286" r:id="rId11"/>
    <p:sldId id="281" r:id="rId12"/>
    <p:sldId id="283" r:id="rId13"/>
    <p:sldId id="284" r:id="rId14"/>
    <p:sldId id="287" r:id="rId15"/>
    <p:sldId id="288" r:id="rId16"/>
    <p:sldId id="295" r:id="rId17"/>
    <p:sldId id="289" r:id="rId18"/>
    <p:sldId id="291" r:id="rId19"/>
    <p:sldId id="290" r:id="rId20"/>
    <p:sldId id="292" r:id="rId21"/>
    <p:sldId id="293" r:id="rId22"/>
    <p:sldId id="302" r:id="rId23"/>
    <p:sldId id="307" r:id="rId24"/>
    <p:sldId id="294" r:id="rId25"/>
    <p:sldId id="301" r:id="rId26"/>
    <p:sldId id="309" r:id="rId27"/>
    <p:sldId id="308" r:id="rId28"/>
    <p:sldId id="270" r:id="rId29"/>
    <p:sldId id="261" r:id="rId30"/>
    <p:sldId id="269" r:id="rId31"/>
    <p:sldId id="272" r:id="rId32"/>
    <p:sldId id="273" r:id="rId33"/>
    <p:sldId id="262" r:id="rId34"/>
    <p:sldId id="271" r:id="rId35"/>
    <p:sldId id="31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21" autoAdjust="0"/>
    <p:restoredTop sz="86449" autoAdjust="0"/>
  </p:normalViewPr>
  <p:slideViewPr>
    <p:cSldViewPr snapToGrid="0">
      <p:cViewPr varScale="1">
        <p:scale>
          <a:sx n="74" d="100"/>
          <a:sy n="74" d="100"/>
        </p:scale>
        <p:origin x="462" y="60"/>
      </p:cViewPr>
      <p:guideLst/>
    </p:cSldViewPr>
  </p:slideViewPr>
  <p:outlineViewPr>
    <p:cViewPr>
      <p:scale>
        <a:sx n="33" d="100"/>
        <a:sy n="33" d="100"/>
      </p:scale>
      <p:origin x="0" y="-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C28EC6-C784-4BFE-8CC1-76D784F0BC3A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A5ACAE-C1AA-40F9-A369-7277B7A0F52C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800" dirty="0"/>
            <a:t>w</a:t>
          </a:r>
          <a:r>
            <a:rPr lang="en-US" sz="800" dirty="0"/>
            <a:t>1</a:t>
          </a:r>
          <a:endParaRPr lang="en-US" sz="1800" dirty="0"/>
        </a:p>
      </dgm:t>
    </dgm:pt>
    <dgm:pt modelId="{3EDF6019-2784-4271-A399-49D9E7649EF6}" type="parTrans" cxnId="{161BB793-FBE5-409D-82D0-7E243DB69FFB}">
      <dgm:prSet/>
      <dgm:spPr/>
      <dgm:t>
        <a:bodyPr/>
        <a:lstStyle/>
        <a:p>
          <a:endParaRPr lang="en-US" dirty="0"/>
        </a:p>
      </dgm:t>
    </dgm:pt>
    <dgm:pt modelId="{D0EA0285-CE0D-47E8-8E70-0EF8D78E1B28}" type="sibTrans" cxnId="{161BB793-FBE5-409D-82D0-7E243DB69FFB}">
      <dgm:prSet/>
      <dgm:spPr/>
      <dgm:t>
        <a:bodyPr/>
        <a:lstStyle/>
        <a:p>
          <a:endParaRPr lang="en-US"/>
        </a:p>
      </dgm:t>
    </dgm:pt>
    <dgm:pt modelId="{54BA5F30-046A-45D9-BDB8-952E3E67A968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800" dirty="0"/>
            <a:t>w</a:t>
          </a:r>
          <a:r>
            <a:rPr lang="en-US" sz="800" dirty="0"/>
            <a:t>2</a:t>
          </a:r>
          <a:endParaRPr lang="en-US" sz="1800" dirty="0"/>
        </a:p>
      </dgm:t>
    </dgm:pt>
    <dgm:pt modelId="{C720DEFA-E44F-4A87-B305-CDC4BBF98210}" type="parTrans" cxnId="{70A595FC-491C-4CDD-A8F2-352E7A6ABE4A}">
      <dgm:prSet/>
      <dgm:spPr/>
      <dgm:t>
        <a:bodyPr/>
        <a:lstStyle/>
        <a:p>
          <a:endParaRPr lang="en-US" dirty="0"/>
        </a:p>
      </dgm:t>
    </dgm:pt>
    <dgm:pt modelId="{0C1410A3-88FD-4C7E-A3DB-DB8CBA3C0750}" type="sibTrans" cxnId="{70A595FC-491C-4CDD-A8F2-352E7A6ABE4A}">
      <dgm:prSet/>
      <dgm:spPr/>
      <dgm:t>
        <a:bodyPr/>
        <a:lstStyle/>
        <a:p>
          <a:endParaRPr lang="en-US"/>
        </a:p>
      </dgm:t>
    </dgm:pt>
    <dgm:pt modelId="{31EDCD0E-3F8F-4E48-A1CC-50EB6AF074B7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400" dirty="0"/>
            <a:t>W</a:t>
          </a:r>
          <a:r>
            <a:rPr lang="en-US" sz="700" dirty="0"/>
            <a:t>3</a:t>
          </a:r>
          <a:endParaRPr lang="en-US" sz="1400" dirty="0"/>
        </a:p>
      </dgm:t>
    </dgm:pt>
    <dgm:pt modelId="{DEF3E6E8-0CE5-492D-A970-AC5BF1BEC4AD}" type="parTrans" cxnId="{96F9C353-BBFC-4BA8-B0F9-4CEAF9BD9E4F}">
      <dgm:prSet/>
      <dgm:spPr/>
      <dgm:t>
        <a:bodyPr/>
        <a:lstStyle/>
        <a:p>
          <a:endParaRPr lang="en-US" dirty="0"/>
        </a:p>
      </dgm:t>
    </dgm:pt>
    <dgm:pt modelId="{F9F3E063-2A41-4F9F-A69B-534B38BBEF7D}" type="sibTrans" cxnId="{96F9C353-BBFC-4BA8-B0F9-4CEAF9BD9E4F}">
      <dgm:prSet/>
      <dgm:spPr/>
      <dgm:t>
        <a:bodyPr/>
        <a:lstStyle/>
        <a:p>
          <a:endParaRPr lang="en-US"/>
        </a:p>
      </dgm:t>
    </dgm:pt>
    <dgm:pt modelId="{EE2EDB11-A9DB-41DB-8572-B671A33A69C8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600" dirty="0" err="1"/>
            <a:t>w</a:t>
          </a:r>
          <a:r>
            <a:rPr lang="en-US" sz="1100" dirty="0" err="1"/>
            <a:t>i</a:t>
          </a:r>
          <a:endParaRPr lang="en-US" sz="1600" dirty="0"/>
        </a:p>
      </dgm:t>
    </dgm:pt>
    <dgm:pt modelId="{1A54F776-EBAF-43AF-BB45-694A8DA291E3}" type="parTrans" cxnId="{FFCFEF80-EF25-426D-B691-E9BE14B1CFB2}">
      <dgm:prSet/>
      <dgm:spPr/>
      <dgm:t>
        <a:bodyPr/>
        <a:lstStyle/>
        <a:p>
          <a:endParaRPr lang="en-US" dirty="0"/>
        </a:p>
      </dgm:t>
    </dgm:pt>
    <dgm:pt modelId="{3CBFCCE4-75F1-46C7-A8A2-7A07A1B07377}" type="sibTrans" cxnId="{FFCFEF80-EF25-426D-B691-E9BE14B1CFB2}">
      <dgm:prSet/>
      <dgm:spPr/>
      <dgm:t>
        <a:bodyPr/>
        <a:lstStyle/>
        <a:p>
          <a:endParaRPr lang="en-US"/>
        </a:p>
      </dgm:t>
    </dgm:pt>
    <dgm:pt modelId="{19A5F590-A78A-48CF-A81C-0776E7EEBE63}" type="pres">
      <dgm:prSet presAssocID="{8EC28EC6-C784-4BFE-8CC1-76D784F0BC3A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E4FD8C2B-87D8-42CD-9495-5581F49EB174}" type="pres">
      <dgm:prSet presAssocID="{8EC28EC6-C784-4BFE-8CC1-76D784F0BC3A}" presName="cycle" presStyleCnt="0"/>
      <dgm:spPr/>
    </dgm:pt>
    <dgm:pt modelId="{8818BD0F-AB02-4BCC-855B-E06A437F7847}" type="pres">
      <dgm:prSet presAssocID="{8EC28EC6-C784-4BFE-8CC1-76D784F0BC3A}" presName="centerShape" presStyleCnt="0"/>
      <dgm:spPr/>
    </dgm:pt>
    <dgm:pt modelId="{41E0BB37-16CD-48D7-ABE5-CE60752F4548}" type="pres">
      <dgm:prSet presAssocID="{8EC28EC6-C784-4BFE-8CC1-76D784F0BC3A}" presName="connSite" presStyleLbl="node1" presStyleIdx="0" presStyleCnt="5"/>
      <dgm:spPr/>
    </dgm:pt>
    <dgm:pt modelId="{21A7C4E5-86AA-4BED-9AB3-2FA4FEC35211}" type="pres">
      <dgm:prSet presAssocID="{8EC28EC6-C784-4BFE-8CC1-76D784F0BC3A}" presName="visible" presStyleLbl="node1" presStyleIdx="0" presStyleCnt="5"/>
      <dgm:spPr/>
    </dgm:pt>
    <dgm:pt modelId="{1C591D81-F560-415C-9D7F-56968DCDF102}" type="pres">
      <dgm:prSet presAssocID="{3EDF6019-2784-4271-A399-49D9E7649EF6}" presName="Name25" presStyleLbl="parChTrans1D1" presStyleIdx="0" presStyleCnt="4"/>
      <dgm:spPr/>
    </dgm:pt>
    <dgm:pt modelId="{AF4BE145-7A14-4E65-8B7F-14EAE5E2058B}" type="pres">
      <dgm:prSet presAssocID="{C1A5ACAE-C1AA-40F9-A369-7277B7A0F52C}" presName="node" presStyleCnt="0"/>
      <dgm:spPr/>
    </dgm:pt>
    <dgm:pt modelId="{62BA41A1-9674-4281-B456-FC380A12914E}" type="pres">
      <dgm:prSet presAssocID="{C1A5ACAE-C1AA-40F9-A369-7277B7A0F52C}" presName="parentNode" presStyleLbl="node1" presStyleIdx="1" presStyleCnt="5" custScaleX="38132" custScaleY="38132" custLinFactNeighborX="-58115" custLinFactNeighborY="90366">
        <dgm:presLayoutVars>
          <dgm:chMax val="1"/>
          <dgm:bulletEnabled val="1"/>
        </dgm:presLayoutVars>
      </dgm:prSet>
      <dgm:spPr/>
    </dgm:pt>
    <dgm:pt modelId="{D13757F5-C524-489F-8C46-F0774373B505}" type="pres">
      <dgm:prSet presAssocID="{C1A5ACAE-C1AA-40F9-A369-7277B7A0F52C}" presName="childNode" presStyleLbl="revTx" presStyleIdx="0" presStyleCnt="0">
        <dgm:presLayoutVars>
          <dgm:bulletEnabled val="1"/>
        </dgm:presLayoutVars>
      </dgm:prSet>
      <dgm:spPr/>
    </dgm:pt>
    <dgm:pt modelId="{B815E6E6-F6EC-4C44-9C86-87B39C59AB49}" type="pres">
      <dgm:prSet presAssocID="{C720DEFA-E44F-4A87-B305-CDC4BBF98210}" presName="Name25" presStyleLbl="parChTrans1D1" presStyleIdx="1" presStyleCnt="4"/>
      <dgm:spPr/>
    </dgm:pt>
    <dgm:pt modelId="{6EE6A95B-D684-4382-BEBD-0EE7511E3779}" type="pres">
      <dgm:prSet presAssocID="{54BA5F30-046A-45D9-BDB8-952E3E67A968}" presName="node" presStyleCnt="0"/>
      <dgm:spPr/>
    </dgm:pt>
    <dgm:pt modelId="{12518A50-060C-4894-9BE6-9C94CC0CEAF5}" type="pres">
      <dgm:prSet presAssocID="{54BA5F30-046A-45D9-BDB8-952E3E67A968}" presName="parentNode" presStyleLbl="node1" presStyleIdx="2" presStyleCnt="5" custScaleX="38138" custScaleY="38138" custLinFactNeighborX="-88055" custLinFactNeighborY="13162">
        <dgm:presLayoutVars>
          <dgm:chMax val="1"/>
          <dgm:bulletEnabled val="1"/>
        </dgm:presLayoutVars>
      </dgm:prSet>
      <dgm:spPr/>
    </dgm:pt>
    <dgm:pt modelId="{0E57AEC8-4E5F-4399-86E1-2D8D6CA24FE2}" type="pres">
      <dgm:prSet presAssocID="{54BA5F30-046A-45D9-BDB8-952E3E67A968}" presName="childNode" presStyleLbl="revTx" presStyleIdx="0" presStyleCnt="0">
        <dgm:presLayoutVars>
          <dgm:bulletEnabled val="1"/>
        </dgm:presLayoutVars>
      </dgm:prSet>
      <dgm:spPr/>
    </dgm:pt>
    <dgm:pt modelId="{86D40D24-0A7B-407E-A876-CD7097F7815F}" type="pres">
      <dgm:prSet presAssocID="{DEF3E6E8-0CE5-492D-A970-AC5BF1BEC4AD}" presName="Name25" presStyleLbl="parChTrans1D1" presStyleIdx="2" presStyleCnt="4"/>
      <dgm:spPr/>
    </dgm:pt>
    <dgm:pt modelId="{1DF354E6-BF0D-4F23-9306-849EC6D0CBBE}" type="pres">
      <dgm:prSet presAssocID="{31EDCD0E-3F8F-4E48-A1CC-50EB6AF074B7}" presName="node" presStyleCnt="0"/>
      <dgm:spPr/>
    </dgm:pt>
    <dgm:pt modelId="{939FE645-B49A-46EC-AB5C-0754048F65A0}" type="pres">
      <dgm:prSet presAssocID="{31EDCD0E-3F8F-4E48-A1CC-50EB6AF074B7}" presName="parentNode" presStyleLbl="node1" presStyleIdx="3" presStyleCnt="5" custScaleX="36640" custScaleY="36637" custLinFactNeighborX="-76388" custLinFactNeighborY="-67346">
        <dgm:presLayoutVars>
          <dgm:chMax val="1"/>
          <dgm:bulletEnabled val="1"/>
        </dgm:presLayoutVars>
      </dgm:prSet>
      <dgm:spPr/>
    </dgm:pt>
    <dgm:pt modelId="{4B4E59DC-4F9A-4E8B-898B-15441E2591B1}" type="pres">
      <dgm:prSet presAssocID="{31EDCD0E-3F8F-4E48-A1CC-50EB6AF074B7}" presName="childNode" presStyleLbl="revTx" presStyleIdx="0" presStyleCnt="0">
        <dgm:presLayoutVars>
          <dgm:bulletEnabled val="1"/>
        </dgm:presLayoutVars>
      </dgm:prSet>
      <dgm:spPr/>
    </dgm:pt>
    <dgm:pt modelId="{8FDBADC3-B93E-4C56-9EC9-C495C176DC94}" type="pres">
      <dgm:prSet presAssocID="{1A54F776-EBAF-43AF-BB45-694A8DA291E3}" presName="Name25" presStyleLbl="parChTrans1D1" presStyleIdx="3" presStyleCnt="4"/>
      <dgm:spPr/>
    </dgm:pt>
    <dgm:pt modelId="{B2513549-BC86-4CDA-B523-1DC0D9BEF91F}" type="pres">
      <dgm:prSet presAssocID="{EE2EDB11-A9DB-41DB-8572-B671A33A69C8}" presName="node" presStyleCnt="0"/>
      <dgm:spPr/>
    </dgm:pt>
    <dgm:pt modelId="{212E8EED-279A-4EE9-AA21-32AE39EBCC20}" type="pres">
      <dgm:prSet presAssocID="{EE2EDB11-A9DB-41DB-8572-B671A33A69C8}" presName="parentNode" presStyleLbl="node1" presStyleIdx="4" presStyleCnt="5" custScaleX="38429" custScaleY="38428" custLinFactY="-5800" custLinFactNeighborX="-45089" custLinFactNeighborY="-100000">
        <dgm:presLayoutVars>
          <dgm:chMax val="1"/>
          <dgm:bulletEnabled val="1"/>
        </dgm:presLayoutVars>
      </dgm:prSet>
      <dgm:spPr/>
    </dgm:pt>
    <dgm:pt modelId="{0B1A530B-89CA-4FA5-9F75-B205D10C7522}" type="pres">
      <dgm:prSet presAssocID="{EE2EDB11-A9DB-41DB-8572-B671A33A69C8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BB65D729-9CFD-4995-ADE2-775A728DC415}" type="presOf" srcId="{54BA5F30-046A-45D9-BDB8-952E3E67A968}" destId="{12518A50-060C-4894-9BE6-9C94CC0CEAF5}" srcOrd="0" destOrd="0" presId="urn:microsoft.com/office/officeart/2005/8/layout/radial2"/>
    <dgm:cxn modelId="{37463F2E-34D4-4D71-9927-3ECEB6F0A3BD}" type="presOf" srcId="{8EC28EC6-C784-4BFE-8CC1-76D784F0BC3A}" destId="{19A5F590-A78A-48CF-A81C-0776E7EEBE63}" srcOrd="0" destOrd="0" presId="urn:microsoft.com/office/officeart/2005/8/layout/radial2"/>
    <dgm:cxn modelId="{08FE5D36-4F89-40B3-88CF-4C5B854DB201}" type="presOf" srcId="{DEF3E6E8-0CE5-492D-A970-AC5BF1BEC4AD}" destId="{86D40D24-0A7B-407E-A876-CD7097F7815F}" srcOrd="0" destOrd="0" presId="urn:microsoft.com/office/officeart/2005/8/layout/radial2"/>
    <dgm:cxn modelId="{025BEC42-1D7D-4ADC-9F32-6A54FD85740E}" type="presOf" srcId="{C1A5ACAE-C1AA-40F9-A369-7277B7A0F52C}" destId="{62BA41A1-9674-4281-B456-FC380A12914E}" srcOrd="0" destOrd="0" presId="urn:microsoft.com/office/officeart/2005/8/layout/radial2"/>
    <dgm:cxn modelId="{96F9C353-BBFC-4BA8-B0F9-4CEAF9BD9E4F}" srcId="{8EC28EC6-C784-4BFE-8CC1-76D784F0BC3A}" destId="{31EDCD0E-3F8F-4E48-A1CC-50EB6AF074B7}" srcOrd="2" destOrd="0" parTransId="{DEF3E6E8-0CE5-492D-A970-AC5BF1BEC4AD}" sibTransId="{F9F3E063-2A41-4F9F-A69B-534B38BBEF7D}"/>
    <dgm:cxn modelId="{FFCFEF80-EF25-426D-B691-E9BE14B1CFB2}" srcId="{8EC28EC6-C784-4BFE-8CC1-76D784F0BC3A}" destId="{EE2EDB11-A9DB-41DB-8572-B671A33A69C8}" srcOrd="3" destOrd="0" parTransId="{1A54F776-EBAF-43AF-BB45-694A8DA291E3}" sibTransId="{3CBFCCE4-75F1-46C7-A8A2-7A07A1B07377}"/>
    <dgm:cxn modelId="{DC9ABC8B-B205-458C-BDE8-78DA825185B6}" type="presOf" srcId="{31EDCD0E-3F8F-4E48-A1CC-50EB6AF074B7}" destId="{939FE645-B49A-46EC-AB5C-0754048F65A0}" srcOrd="0" destOrd="0" presId="urn:microsoft.com/office/officeart/2005/8/layout/radial2"/>
    <dgm:cxn modelId="{FAFE7290-4A3C-4C53-A016-ECBE20EF4D2A}" type="presOf" srcId="{EE2EDB11-A9DB-41DB-8572-B671A33A69C8}" destId="{212E8EED-279A-4EE9-AA21-32AE39EBCC20}" srcOrd="0" destOrd="0" presId="urn:microsoft.com/office/officeart/2005/8/layout/radial2"/>
    <dgm:cxn modelId="{161BB793-FBE5-409D-82D0-7E243DB69FFB}" srcId="{8EC28EC6-C784-4BFE-8CC1-76D784F0BC3A}" destId="{C1A5ACAE-C1AA-40F9-A369-7277B7A0F52C}" srcOrd="0" destOrd="0" parTransId="{3EDF6019-2784-4271-A399-49D9E7649EF6}" sibTransId="{D0EA0285-CE0D-47E8-8E70-0EF8D78E1B28}"/>
    <dgm:cxn modelId="{EEB61F97-EF09-49A3-BEA4-DE0965A4B6B7}" type="presOf" srcId="{C720DEFA-E44F-4A87-B305-CDC4BBF98210}" destId="{B815E6E6-F6EC-4C44-9C86-87B39C59AB49}" srcOrd="0" destOrd="0" presId="urn:microsoft.com/office/officeart/2005/8/layout/radial2"/>
    <dgm:cxn modelId="{5B6F08A9-3C9F-4F2D-90E7-0EE43FA204C7}" type="presOf" srcId="{1A54F776-EBAF-43AF-BB45-694A8DA291E3}" destId="{8FDBADC3-B93E-4C56-9EC9-C495C176DC94}" srcOrd="0" destOrd="0" presId="urn:microsoft.com/office/officeart/2005/8/layout/radial2"/>
    <dgm:cxn modelId="{B1A703BF-7EE0-4D42-938A-FE3BBF83D859}" type="presOf" srcId="{3EDF6019-2784-4271-A399-49D9E7649EF6}" destId="{1C591D81-F560-415C-9D7F-56968DCDF102}" srcOrd="0" destOrd="0" presId="urn:microsoft.com/office/officeart/2005/8/layout/radial2"/>
    <dgm:cxn modelId="{70A595FC-491C-4CDD-A8F2-352E7A6ABE4A}" srcId="{8EC28EC6-C784-4BFE-8CC1-76D784F0BC3A}" destId="{54BA5F30-046A-45D9-BDB8-952E3E67A968}" srcOrd="1" destOrd="0" parTransId="{C720DEFA-E44F-4A87-B305-CDC4BBF98210}" sibTransId="{0C1410A3-88FD-4C7E-A3DB-DB8CBA3C0750}"/>
    <dgm:cxn modelId="{3094E2CD-B8FD-438E-962C-5E511F66A2F1}" type="presParOf" srcId="{19A5F590-A78A-48CF-A81C-0776E7EEBE63}" destId="{E4FD8C2B-87D8-42CD-9495-5581F49EB174}" srcOrd="0" destOrd="0" presId="urn:microsoft.com/office/officeart/2005/8/layout/radial2"/>
    <dgm:cxn modelId="{6C4AA7C9-0C04-4536-A7C7-195B96A8693F}" type="presParOf" srcId="{E4FD8C2B-87D8-42CD-9495-5581F49EB174}" destId="{8818BD0F-AB02-4BCC-855B-E06A437F7847}" srcOrd="0" destOrd="0" presId="urn:microsoft.com/office/officeart/2005/8/layout/radial2"/>
    <dgm:cxn modelId="{00409B73-1E33-4C75-8852-3D6249E1E9D1}" type="presParOf" srcId="{8818BD0F-AB02-4BCC-855B-E06A437F7847}" destId="{41E0BB37-16CD-48D7-ABE5-CE60752F4548}" srcOrd="0" destOrd="0" presId="urn:microsoft.com/office/officeart/2005/8/layout/radial2"/>
    <dgm:cxn modelId="{9328A505-6AC8-439A-861F-8181203C1240}" type="presParOf" srcId="{8818BD0F-AB02-4BCC-855B-E06A437F7847}" destId="{21A7C4E5-86AA-4BED-9AB3-2FA4FEC35211}" srcOrd="1" destOrd="0" presId="urn:microsoft.com/office/officeart/2005/8/layout/radial2"/>
    <dgm:cxn modelId="{0865547A-192A-42DD-AF94-2F12326AD84C}" type="presParOf" srcId="{E4FD8C2B-87D8-42CD-9495-5581F49EB174}" destId="{1C591D81-F560-415C-9D7F-56968DCDF102}" srcOrd="1" destOrd="0" presId="urn:microsoft.com/office/officeart/2005/8/layout/radial2"/>
    <dgm:cxn modelId="{F1D0FC02-DC0D-4FC8-93B7-44165958968A}" type="presParOf" srcId="{E4FD8C2B-87D8-42CD-9495-5581F49EB174}" destId="{AF4BE145-7A14-4E65-8B7F-14EAE5E2058B}" srcOrd="2" destOrd="0" presId="urn:microsoft.com/office/officeart/2005/8/layout/radial2"/>
    <dgm:cxn modelId="{6FD6B0BA-82C8-4E5B-AD1A-642516D81922}" type="presParOf" srcId="{AF4BE145-7A14-4E65-8B7F-14EAE5E2058B}" destId="{62BA41A1-9674-4281-B456-FC380A12914E}" srcOrd="0" destOrd="0" presId="urn:microsoft.com/office/officeart/2005/8/layout/radial2"/>
    <dgm:cxn modelId="{F4B85A87-3D60-40C2-B613-D26643CE65ED}" type="presParOf" srcId="{AF4BE145-7A14-4E65-8B7F-14EAE5E2058B}" destId="{D13757F5-C524-489F-8C46-F0774373B505}" srcOrd="1" destOrd="0" presId="urn:microsoft.com/office/officeart/2005/8/layout/radial2"/>
    <dgm:cxn modelId="{916AFD97-CE69-4FEA-9D37-CDB8CE9A6C30}" type="presParOf" srcId="{E4FD8C2B-87D8-42CD-9495-5581F49EB174}" destId="{B815E6E6-F6EC-4C44-9C86-87B39C59AB49}" srcOrd="3" destOrd="0" presId="urn:microsoft.com/office/officeart/2005/8/layout/radial2"/>
    <dgm:cxn modelId="{79E5E280-B15C-4032-9607-2610448E027E}" type="presParOf" srcId="{E4FD8C2B-87D8-42CD-9495-5581F49EB174}" destId="{6EE6A95B-D684-4382-BEBD-0EE7511E3779}" srcOrd="4" destOrd="0" presId="urn:microsoft.com/office/officeart/2005/8/layout/radial2"/>
    <dgm:cxn modelId="{6ED24E62-13D7-44DB-B41F-766FC1013191}" type="presParOf" srcId="{6EE6A95B-D684-4382-BEBD-0EE7511E3779}" destId="{12518A50-060C-4894-9BE6-9C94CC0CEAF5}" srcOrd="0" destOrd="0" presId="urn:microsoft.com/office/officeart/2005/8/layout/radial2"/>
    <dgm:cxn modelId="{51A0E383-FAFC-4E55-9B12-FCCEC2FADE96}" type="presParOf" srcId="{6EE6A95B-D684-4382-BEBD-0EE7511E3779}" destId="{0E57AEC8-4E5F-4399-86E1-2D8D6CA24FE2}" srcOrd="1" destOrd="0" presId="urn:microsoft.com/office/officeart/2005/8/layout/radial2"/>
    <dgm:cxn modelId="{ED1CE347-FCB4-4CAD-A4B7-2EDD91FF0079}" type="presParOf" srcId="{E4FD8C2B-87D8-42CD-9495-5581F49EB174}" destId="{86D40D24-0A7B-407E-A876-CD7097F7815F}" srcOrd="5" destOrd="0" presId="urn:microsoft.com/office/officeart/2005/8/layout/radial2"/>
    <dgm:cxn modelId="{8C9EA1B5-F45C-4D16-A0D6-57B40C9F256B}" type="presParOf" srcId="{E4FD8C2B-87D8-42CD-9495-5581F49EB174}" destId="{1DF354E6-BF0D-4F23-9306-849EC6D0CBBE}" srcOrd="6" destOrd="0" presId="urn:microsoft.com/office/officeart/2005/8/layout/radial2"/>
    <dgm:cxn modelId="{DD9417CA-7455-44CD-A52E-53DCC218BED0}" type="presParOf" srcId="{1DF354E6-BF0D-4F23-9306-849EC6D0CBBE}" destId="{939FE645-B49A-46EC-AB5C-0754048F65A0}" srcOrd="0" destOrd="0" presId="urn:microsoft.com/office/officeart/2005/8/layout/radial2"/>
    <dgm:cxn modelId="{38DFA1A0-6D97-4018-AD6C-B939FFA78658}" type="presParOf" srcId="{1DF354E6-BF0D-4F23-9306-849EC6D0CBBE}" destId="{4B4E59DC-4F9A-4E8B-898B-15441E2591B1}" srcOrd="1" destOrd="0" presId="urn:microsoft.com/office/officeart/2005/8/layout/radial2"/>
    <dgm:cxn modelId="{5752ED11-9336-4E5A-AF8D-A22D533F54DE}" type="presParOf" srcId="{E4FD8C2B-87D8-42CD-9495-5581F49EB174}" destId="{8FDBADC3-B93E-4C56-9EC9-C495C176DC94}" srcOrd="7" destOrd="0" presId="urn:microsoft.com/office/officeart/2005/8/layout/radial2"/>
    <dgm:cxn modelId="{EB0B6FAD-2EFA-42BD-9E09-E8F818A8B61D}" type="presParOf" srcId="{E4FD8C2B-87D8-42CD-9495-5581F49EB174}" destId="{B2513549-BC86-4CDA-B523-1DC0D9BEF91F}" srcOrd="8" destOrd="0" presId="urn:microsoft.com/office/officeart/2005/8/layout/radial2"/>
    <dgm:cxn modelId="{D7C3B03A-41D6-4D5F-8182-F55CD682B91C}" type="presParOf" srcId="{B2513549-BC86-4CDA-B523-1DC0D9BEF91F}" destId="{212E8EED-279A-4EE9-AA21-32AE39EBCC20}" srcOrd="0" destOrd="0" presId="urn:microsoft.com/office/officeart/2005/8/layout/radial2"/>
    <dgm:cxn modelId="{CFE553FD-C1B7-4D08-AC95-6932DE72B9F5}" type="presParOf" srcId="{B2513549-BC86-4CDA-B523-1DC0D9BEF91F}" destId="{0B1A530B-89CA-4FA5-9F75-B205D10C752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EC28EC6-C784-4BFE-8CC1-76D784F0BC3A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A5ACAE-C1AA-40F9-A369-7277B7A0F52C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 sz="1800" dirty="0"/>
        </a:p>
      </dgm:t>
    </dgm:pt>
    <dgm:pt modelId="{3EDF6019-2784-4271-A399-49D9E7649EF6}" type="parTrans" cxnId="{161BB793-FBE5-409D-82D0-7E243DB69FFB}">
      <dgm:prSet/>
      <dgm:spPr/>
      <dgm:t>
        <a:bodyPr/>
        <a:lstStyle/>
        <a:p>
          <a:endParaRPr lang="en-US" dirty="0"/>
        </a:p>
      </dgm:t>
    </dgm:pt>
    <dgm:pt modelId="{D0EA0285-CE0D-47E8-8E70-0EF8D78E1B28}" type="sibTrans" cxnId="{161BB793-FBE5-409D-82D0-7E243DB69FFB}">
      <dgm:prSet/>
      <dgm:spPr/>
      <dgm:t>
        <a:bodyPr/>
        <a:lstStyle/>
        <a:p>
          <a:endParaRPr lang="en-US"/>
        </a:p>
      </dgm:t>
    </dgm:pt>
    <dgm:pt modelId="{54BA5F30-046A-45D9-BDB8-952E3E67A968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 sz="1800" dirty="0"/>
        </a:p>
      </dgm:t>
    </dgm:pt>
    <dgm:pt modelId="{C720DEFA-E44F-4A87-B305-CDC4BBF98210}" type="parTrans" cxnId="{70A595FC-491C-4CDD-A8F2-352E7A6ABE4A}">
      <dgm:prSet/>
      <dgm:spPr/>
      <dgm:t>
        <a:bodyPr/>
        <a:lstStyle/>
        <a:p>
          <a:endParaRPr lang="en-US" dirty="0"/>
        </a:p>
      </dgm:t>
    </dgm:pt>
    <dgm:pt modelId="{0C1410A3-88FD-4C7E-A3DB-DB8CBA3C0750}" type="sibTrans" cxnId="{70A595FC-491C-4CDD-A8F2-352E7A6ABE4A}">
      <dgm:prSet/>
      <dgm:spPr/>
      <dgm:t>
        <a:bodyPr/>
        <a:lstStyle/>
        <a:p>
          <a:endParaRPr lang="en-US"/>
        </a:p>
      </dgm:t>
    </dgm:pt>
    <dgm:pt modelId="{31EDCD0E-3F8F-4E48-A1CC-50EB6AF074B7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 sz="1400" dirty="0"/>
        </a:p>
      </dgm:t>
    </dgm:pt>
    <dgm:pt modelId="{DEF3E6E8-0CE5-492D-A970-AC5BF1BEC4AD}" type="parTrans" cxnId="{96F9C353-BBFC-4BA8-B0F9-4CEAF9BD9E4F}">
      <dgm:prSet/>
      <dgm:spPr/>
      <dgm:t>
        <a:bodyPr/>
        <a:lstStyle/>
        <a:p>
          <a:endParaRPr lang="en-US" dirty="0"/>
        </a:p>
      </dgm:t>
    </dgm:pt>
    <dgm:pt modelId="{F9F3E063-2A41-4F9F-A69B-534B38BBEF7D}" type="sibTrans" cxnId="{96F9C353-BBFC-4BA8-B0F9-4CEAF9BD9E4F}">
      <dgm:prSet/>
      <dgm:spPr/>
      <dgm:t>
        <a:bodyPr/>
        <a:lstStyle/>
        <a:p>
          <a:endParaRPr lang="en-US"/>
        </a:p>
      </dgm:t>
    </dgm:pt>
    <dgm:pt modelId="{EE2EDB11-A9DB-41DB-8572-B671A33A69C8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 sz="1600" dirty="0"/>
        </a:p>
      </dgm:t>
    </dgm:pt>
    <dgm:pt modelId="{1A54F776-EBAF-43AF-BB45-694A8DA291E3}" type="parTrans" cxnId="{FFCFEF80-EF25-426D-B691-E9BE14B1CFB2}">
      <dgm:prSet/>
      <dgm:spPr/>
      <dgm:t>
        <a:bodyPr/>
        <a:lstStyle/>
        <a:p>
          <a:endParaRPr lang="en-US" dirty="0"/>
        </a:p>
      </dgm:t>
    </dgm:pt>
    <dgm:pt modelId="{3CBFCCE4-75F1-46C7-A8A2-7A07A1B07377}" type="sibTrans" cxnId="{FFCFEF80-EF25-426D-B691-E9BE14B1CFB2}">
      <dgm:prSet/>
      <dgm:spPr/>
      <dgm:t>
        <a:bodyPr/>
        <a:lstStyle/>
        <a:p>
          <a:endParaRPr lang="en-US"/>
        </a:p>
      </dgm:t>
    </dgm:pt>
    <dgm:pt modelId="{19A5F590-A78A-48CF-A81C-0776E7EEBE63}" type="pres">
      <dgm:prSet presAssocID="{8EC28EC6-C784-4BFE-8CC1-76D784F0BC3A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E4FD8C2B-87D8-42CD-9495-5581F49EB174}" type="pres">
      <dgm:prSet presAssocID="{8EC28EC6-C784-4BFE-8CC1-76D784F0BC3A}" presName="cycle" presStyleCnt="0"/>
      <dgm:spPr/>
    </dgm:pt>
    <dgm:pt modelId="{8818BD0F-AB02-4BCC-855B-E06A437F7847}" type="pres">
      <dgm:prSet presAssocID="{8EC28EC6-C784-4BFE-8CC1-76D784F0BC3A}" presName="centerShape" presStyleCnt="0"/>
      <dgm:spPr/>
    </dgm:pt>
    <dgm:pt modelId="{41E0BB37-16CD-48D7-ABE5-CE60752F4548}" type="pres">
      <dgm:prSet presAssocID="{8EC28EC6-C784-4BFE-8CC1-76D784F0BC3A}" presName="connSite" presStyleLbl="node1" presStyleIdx="0" presStyleCnt="5"/>
      <dgm:spPr/>
    </dgm:pt>
    <dgm:pt modelId="{21A7C4E5-86AA-4BED-9AB3-2FA4FEC35211}" type="pres">
      <dgm:prSet presAssocID="{8EC28EC6-C784-4BFE-8CC1-76D784F0BC3A}" presName="visible" presStyleLbl="node1" presStyleIdx="0" presStyleCnt="5"/>
      <dgm:spPr/>
    </dgm:pt>
    <dgm:pt modelId="{1C591D81-F560-415C-9D7F-56968DCDF102}" type="pres">
      <dgm:prSet presAssocID="{3EDF6019-2784-4271-A399-49D9E7649EF6}" presName="Name25" presStyleLbl="parChTrans1D1" presStyleIdx="0" presStyleCnt="4"/>
      <dgm:spPr/>
    </dgm:pt>
    <dgm:pt modelId="{AF4BE145-7A14-4E65-8B7F-14EAE5E2058B}" type="pres">
      <dgm:prSet presAssocID="{C1A5ACAE-C1AA-40F9-A369-7277B7A0F52C}" presName="node" presStyleCnt="0"/>
      <dgm:spPr/>
    </dgm:pt>
    <dgm:pt modelId="{62BA41A1-9674-4281-B456-FC380A12914E}" type="pres">
      <dgm:prSet presAssocID="{C1A5ACAE-C1AA-40F9-A369-7277B7A0F52C}" presName="parentNode" presStyleLbl="node1" presStyleIdx="1" presStyleCnt="5" custScaleX="38132" custScaleY="38132" custLinFactNeighborX="-58115" custLinFactNeighborY="90366">
        <dgm:presLayoutVars>
          <dgm:chMax val="1"/>
          <dgm:bulletEnabled val="1"/>
        </dgm:presLayoutVars>
      </dgm:prSet>
      <dgm:spPr/>
    </dgm:pt>
    <dgm:pt modelId="{D13757F5-C524-489F-8C46-F0774373B505}" type="pres">
      <dgm:prSet presAssocID="{C1A5ACAE-C1AA-40F9-A369-7277B7A0F52C}" presName="childNode" presStyleLbl="revTx" presStyleIdx="0" presStyleCnt="0">
        <dgm:presLayoutVars>
          <dgm:bulletEnabled val="1"/>
        </dgm:presLayoutVars>
      </dgm:prSet>
      <dgm:spPr/>
    </dgm:pt>
    <dgm:pt modelId="{B815E6E6-F6EC-4C44-9C86-87B39C59AB49}" type="pres">
      <dgm:prSet presAssocID="{C720DEFA-E44F-4A87-B305-CDC4BBF98210}" presName="Name25" presStyleLbl="parChTrans1D1" presStyleIdx="1" presStyleCnt="4"/>
      <dgm:spPr/>
    </dgm:pt>
    <dgm:pt modelId="{6EE6A95B-D684-4382-BEBD-0EE7511E3779}" type="pres">
      <dgm:prSet presAssocID="{54BA5F30-046A-45D9-BDB8-952E3E67A968}" presName="node" presStyleCnt="0"/>
      <dgm:spPr/>
    </dgm:pt>
    <dgm:pt modelId="{12518A50-060C-4894-9BE6-9C94CC0CEAF5}" type="pres">
      <dgm:prSet presAssocID="{54BA5F30-046A-45D9-BDB8-952E3E67A968}" presName="parentNode" presStyleLbl="node1" presStyleIdx="2" presStyleCnt="5" custScaleX="38138" custScaleY="38138" custLinFactNeighborX="-88055" custLinFactNeighborY="13162">
        <dgm:presLayoutVars>
          <dgm:chMax val="1"/>
          <dgm:bulletEnabled val="1"/>
        </dgm:presLayoutVars>
      </dgm:prSet>
      <dgm:spPr/>
    </dgm:pt>
    <dgm:pt modelId="{0E57AEC8-4E5F-4399-86E1-2D8D6CA24FE2}" type="pres">
      <dgm:prSet presAssocID="{54BA5F30-046A-45D9-BDB8-952E3E67A968}" presName="childNode" presStyleLbl="revTx" presStyleIdx="0" presStyleCnt="0">
        <dgm:presLayoutVars>
          <dgm:bulletEnabled val="1"/>
        </dgm:presLayoutVars>
      </dgm:prSet>
      <dgm:spPr/>
    </dgm:pt>
    <dgm:pt modelId="{86D40D24-0A7B-407E-A876-CD7097F7815F}" type="pres">
      <dgm:prSet presAssocID="{DEF3E6E8-0CE5-492D-A970-AC5BF1BEC4AD}" presName="Name25" presStyleLbl="parChTrans1D1" presStyleIdx="2" presStyleCnt="4"/>
      <dgm:spPr/>
    </dgm:pt>
    <dgm:pt modelId="{1DF354E6-BF0D-4F23-9306-849EC6D0CBBE}" type="pres">
      <dgm:prSet presAssocID="{31EDCD0E-3F8F-4E48-A1CC-50EB6AF074B7}" presName="node" presStyleCnt="0"/>
      <dgm:spPr/>
    </dgm:pt>
    <dgm:pt modelId="{939FE645-B49A-46EC-AB5C-0754048F65A0}" type="pres">
      <dgm:prSet presAssocID="{31EDCD0E-3F8F-4E48-A1CC-50EB6AF074B7}" presName="parentNode" presStyleLbl="node1" presStyleIdx="3" presStyleCnt="5" custScaleX="36640" custScaleY="36637" custLinFactNeighborX="-76388" custLinFactNeighborY="-67346">
        <dgm:presLayoutVars>
          <dgm:chMax val="1"/>
          <dgm:bulletEnabled val="1"/>
        </dgm:presLayoutVars>
      </dgm:prSet>
      <dgm:spPr/>
    </dgm:pt>
    <dgm:pt modelId="{4B4E59DC-4F9A-4E8B-898B-15441E2591B1}" type="pres">
      <dgm:prSet presAssocID="{31EDCD0E-3F8F-4E48-A1CC-50EB6AF074B7}" presName="childNode" presStyleLbl="revTx" presStyleIdx="0" presStyleCnt="0">
        <dgm:presLayoutVars>
          <dgm:bulletEnabled val="1"/>
        </dgm:presLayoutVars>
      </dgm:prSet>
      <dgm:spPr/>
    </dgm:pt>
    <dgm:pt modelId="{8FDBADC3-B93E-4C56-9EC9-C495C176DC94}" type="pres">
      <dgm:prSet presAssocID="{1A54F776-EBAF-43AF-BB45-694A8DA291E3}" presName="Name25" presStyleLbl="parChTrans1D1" presStyleIdx="3" presStyleCnt="4"/>
      <dgm:spPr/>
    </dgm:pt>
    <dgm:pt modelId="{B2513549-BC86-4CDA-B523-1DC0D9BEF91F}" type="pres">
      <dgm:prSet presAssocID="{EE2EDB11-A9DB-41DB-8572-B671A33A69C8}" presName="node" presStyleCnt="0"/>
      <dgm:spPr/>
    </dgm:pt>
    <dgm:pt modelId="{212E8EED-279A-4EE9-AA21-32AE39EBCC20}" type="pres">
      <dgm:prSet presAssocID="{EE2EDB11-A9DB-41DB-8572-B671A33A69C8}" presName="parentNode" presStyleLbl="node1" presStyleIdx="4" presStyleCnt="5" custScaleX="38429" custScaleY="38428" custLinFactY="-5800" custLinFactNeighborX="-45089" custLinFactNeighborY="-100000">
        <dgm:presLayoutVars>
          <dgm:chMax val="1"/>
          <dgm:bulletEnabled val="1"/>
        </dgm:presLayoutVars>
      </dgm:prSet>
      <dgm:spPr/>
    </dgm:pt>
    <dgm:pt modelId="{0B1A530B-89CA-4FA5-9F75-B205D10C7522}" type="pres">
      <dgm:prSet presAssocID="{EE2EDB11-A9DB-41DB-8572-B671A33A69C8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7E9C1950-C63B-4F77-8381-E5E9B5DFA2C9}" type="presOf" srcId="{54BA5F30-046A-45D9-BDB8-952E3E67A968}" destId="{12518A50-060C-4894-9BE6-9C94CC0CEAF5}" srcOrd="0" destOrd="0" presId="urn:microsoft.com/office/officeart/2005/8/layout/radial2"/>
    <dgm:cxn modelId="{6F342253-7F1C-429F-98BF-E53BFE41CCDA}" type="presOf" srcId="{C720DEFA-E44F-4A87-B305-CDC4BBF98210}" destId="{B815E6E6-F6EC-4C44-9C86-87B39C59AB49}" srcOrd="0" destOrd="0" presId="urn:microsoft.com/office/officeart/2005/8/layout/radial2"/>
    <dgm:cxn modelId="{96F9C353-BBFC-4BA8-B0F9-4CEAF9BD9E4F}" srcId="{8EC28EC6-C784-4BFE-8CC1-76D784F0BC3A}" destId="{31EDCD0E-3F8F-4E48-A1CC-50EB6AF074B7}" srcOrd="2" destOrd="0" parTransId="{DEF3E6E8-0CE5-492D-A970-AC5BF1BEC4AD}" sibTransId="{F9F3E063-2A41-4F9F-A69B-534B38BBEF7D}"/>
    <dgm:cxn modelId="{FFCFEF80-EF25-426D-B691-E9BE14B1CFB2}" srcId="{8EC28EC6-C784-4BFE-8CC1-76D784F0BC3A}" destId="{EE2EDB11-A9DB-41DB-8572-B671A33A69C8}" srcOrd="3" destOrd="0" parTransId="{1A54F776-EBAF-43AF-BB45-694A8DA291E3}" sibTransId="{3CBFCCE4-75F1-46C7-A8A2-7A07A1B07377}"/>
    <dgm:cxn modelId="{6F5B8384-A2F1-488B-93CB-D7A275281F8C}" type="presOf" srcId="{DEF3E6E8-0CE5-492D-A970-AC5BF1BEC4AD}" destId="{86D40D24-0A7B-407E-A876-CD7097F7815F}" srcOrd="0" destOrd="0" presId="urn:microsoft.com/office/officeart/2005/8/layout/radial2"/>
    <dgm:cxn modelId="{FAF28E88-682E-42E3-A41F-97FC874CD2B4}" type="presOf" srcId="{EE2EDB11-A9DB-41DB-8572-B671A33A69C8}" destId="{212E8EED-279A-4EE9-AA21-32AE39EBCC20}" srcOrd="0" destOrd="0" presId="urn:microsoft.com/office/officeart/2005/8/layout/radial2"/>
    <dgm:cxn modelId="{4327AC8B-452A-4635-9566-5B238B7EA2FD}" type="presOf" srcId="{31EDCD0E-3F8F-4E48-A1CC-50EB6AF074B7}" destId="{939FE645-B49A-46EC-AB5C-0754048F65A0}" srcOrd="0" destOrd="0" presId="urn:microsoft.com/office/officeart/2005/8/layout/radial2"/>
    <dgm:cxn modelId="{161BB793-FBE5-409D-82D0-7E243DB69FFB}" srcId="{8EC28EC6-C784-4BFE-8CC1-76D784F0BC3A}" destId="{C1A5ACAE-C1AA-40F9-A369-7277B7A0F52C}" srcOrd="0" destOrd="0" parTransId="{3EDF6019-2784-4271-A399-49D9E7649EF6}" sibTransId="{D0EA0285-CE0D-47E8-8E70-0EF8D78E1B28}"/>
    <dgm:cxn modelId="{D20668B0-FD5E-417D-A9A3-76A1A40717AE}" type="presOf" srcId="{1A54F776-EBAF-43AF-BB45-694A8DA291E3}" destId="{8FDBADC3-B93E-4C56-9EC9-C495C176DC94}" srcOrd="0" destOrd="0" presId="urn:microsoft.com/office/officeart/2005/8/layout/radial2"/>
    <dgm:cxn modelId="{5F7DE0C3-A35D-44F8-B87D-EDE816B12F49}" type="presOf" srcId="{C1A5ACAE-C1AA-40F9-A369-7277B7A0F52C}" destId="{62BA41A1-9674-4281-B456-FC380A12914E}" srcOrd="0" destOrd="0" presId="urn:microsoft.com/office/officeart/2005/8/layout/radial2"/>
    <dgm:cxn modelId="{2E7638CB-4680-4A3C-A640-C8F2536A6A0D}" type="presOf" srcId="{8EC28EC6-C784-4BFE-8CC1-76D784F0BC3A}" destId="{19A5F590-A78A-48CF-A81C-0776E7EEBE63}" srcOrd="0" destOrd="0" presId="urn:microsoft.com/office/officeart/2005/8/layout/radial2"/>
    <dgm:cxn modelId="{70A595FC-491C-4CDD-A8F2-352E7A6ABE4A}" srcId="{8EC28EC6-C784-4BFE-8CC1-76D784F0BC3A}" destId="{54BA5F30-046A-45D9-BDB8-952E3E67A968}" srcOrd="1" destOrd="0" parTransId="{C720DEFA-E44F-4A87-B305-CDC4BBF98210}" sibTransId="{0C1410A3-88FD-4C7E-A3DB-DB8CBA3C0750}"/>
    <dgm:cxn modelId="{21AE35FF-6988-4545-90D7-2B0D977A1424}" type="presOf" srcId="{3EDF6019-2784-4271-A399-49D9E7649EF6}" destId="{1C591D81-F560-415C-9D7F-56968DCDF102}" srcOrd="0" destOrd="0" presId="urn:microsoft.com/office/officeart/2005/8/layout/radial2"/>
    <dgm:cxn modelId="{331BF6C2-06A2-4C72-8A4F-A00EB7DDAB8D}" type="presParOf" srcId="{19A5F590-A78A-48CF-A81C-0776E7EEBE63}" destId="{E4FD8C2B-87D8-42CD-9495-5581F49EB174}" srcOrd="0" destOrd="0" presId="urn:microsoft.com/office/officeart/2005/8/layout/radial2"/>
    <dgm:cxn modelId="{FE40B3AC-A3B4-456D-945F-38878FFBEBB8}" type="presParOf" srcId="{E4FD8C2B-87D8-42CD-9495-5581F49EB174}" destId="{8818BD0F-AB02-4BCC-855B-E06A437F7847}" srcOrd="0" destOrd="0" presId="urn:microsoft.com/office/officeart/2005/8/layout/radial2"/>
    <dgm:cxn modelId="{8AA13191-B9A4-47B4-A9AA-2C77D3CA3221}" type="presParOf" srcId="{8818BD0F-AB02-4BCC-855B-E06A437F7847}" destId="{41E0BB37-16CD-48D7-ABE5-CE60752F4548}" srcOrd="0" destOrd="0" presId="urn:microsoft.com/office/officeart/2005/8/layout/radial2"/>
    <dgm:cxn modelId="{F68DA1D6-A2EE-4EA8-9A61-F0CD3E31DE74}" type="presParOf" srcId="{8818BD0F-AB02-4BCC-855B-E06A437F7847}" destId="{21A7C4E5-86AA-4BED-9AB3-2FA4FEC35211}" srcOrd="1" destOrd="0" presId="urn:microsoft.com/office/officeart/2005/8/layout/radial2"/>
    <dgm:cxn modelId="{D0ED18A4-FDFC-4D8B-AE7D-5498BBD2F449}" type="presParOf" srcId="{E4FD8C2B-87D8-42CD-9495-5581F49EB174}" destId="{1C591D81-F560-415C-9D7F-56968DCDF102}" srcOrd="1" destOrd="0" presId="urn:microsoft.com/office/officeart/2005/8/layout/radial2"/>
    <dgm:cxn modelId="{44DBCFC0-CCEB-419B-BFD2-6ACA5E1EB911}" type="presParOf" srcId="{E4FD8C2B-87D8-42CD-9495-5581F49EB174}" destId="{AF4BE145-7A14-4E65-8B7F-14EAE5E2058B}" srcOrd="2" destOrd="0" presId="urn:microsoft.com/office/officeart/2005/8/layout/radial2"/>
    <dgm:cxn modelId="{8F43C9E5-9CBF-4168-B4B9-19C83F0C11E5}" type="presParOf" srcId="{AF4BE145-7A14-4E65-8B7F-14EAE5E2058B}" destId="{62BA41A1-9674-4281-B456-FC380A12914E}" srcOrd="0" destOrd="0" presId="urn:microsoft.com/office/officeart/2005/8/layout/radial2"/>
    <dgm:cxn modelId="{47CD384E-6124-4A69-9EA0-88A3A50D3E3D}" type="presParOf" srcId="{AF4BE145-7A14-4E65-8B7F-14EAE5E2058B}" destId="{D13757F5-C524-489F-8C46-F0774373B505}" srcOrd="1" destOrd="0" presId="urn:microsoft.com/office/officeart/2005/8/layout/radial2"/>
    <dgm:cxn modelId="{9D7BB136-1A76-48D8-A9B6-3BDA89F1EE98}" type="presParOf" srcId="{E4FD8C2B-87D8-42CD-9495-5581F49EB174}" destId="{B815E6E6-F6EC-4C44-9C86-87B39C59AB49}" srcOrd="3" destOrd="0" presId="urn:microsoft.com/office/officeart/2005/8/layout/radial2"/>
    <dgm:cxn modelId="{31C03936-0897-4253-BEB1-2595C0E9CF7B}" type="presParOf" srcId="{E4FD8C2B-87D8-42CD-9495-5581F49EB174}" destId="{6EE6A95B-D684-4382-BEBD-0EE7511E3779}" srcOrd="4" destOrd="0" presId="urn:microsoft.com/office/officeart/2005/8/layout/radial2"/>
    <dgm:cxn modelId="{A5F82A79-048C-416A-9B9F-D65BD1510B17}" type="presParOf" srcId="{6EE6A95B-D684-4382-BEBD-0EE7511E3779}" destId="{12518A50-060C-4894-9BE6-9C94CC0CEAF5}" srcOrd="0" destOrd="0" presId="urn:microsoft.com/office/officeart/2005/8/layout/radial2"/>
    <dgm:cxn modelId="{D1C900B0-7759-4540-A934-C7684166EA4A}" type="presParOf" srcId="{6EE6A95B-D684-4382-BEBD-0EE7511E3779}" destId="{0E57AEC8-4E5F-4399-86E1-2D8D6CA24FE2}" srcOrd="1" destOrd="0" presId="urn:microsoft.com/office/officeart/2005/8/layout/radial2"/>
    <dgm:cxn modelId="{7FD08E1D-0781-4240-9E6A-CE0366E62152}" type="presParOf" srcId="{E4FD8C2B-87D8-42CD-9495-5581F49EB174}" destId="{86D40D24-0A7B-407E-A876-CD7097F7815F}" srcOrd="5" destOrd="0" presId="urn:microsoft.com/office/officeart/2005/8/layout/radial2"/>
    <dgm:cxn modelId="{A3299DF3-6B3D-44C2-AA23-EC2353D3A44A}" type="presParOf" srcId="{E4FD8C2B-87D8-42CD-9495-5581F49EB174}" destId="{1DF354E6-BF0D-4F23-9306-849EC6D0CBBE}" srcOrd="6" destOrd="0" presId="urn:microsoft.com/office/officeart/2005/8/layout/radial2"/>
    <dgm:cxn modelId="{3E65B0F6-483D-4815-93DC-F61C6C6F4D94}" type="presParOf" srcId="{1DF354E6-BF0D-4F23-9306-849EC6D0CBBE}" destId="{939FE645-B49A-46EC-AB5C-0754048F65A0}" srcOrd="0" destOrd="0" presId="urn:microsoft.com/office/officeart/2005/8/layout/radial2"/>
    <dgm:cxn modelId="{CF386D1C-C022-489D-BF60-6D5D76F232AF}" type="presParOf" srcId="{1DF354E6-BF0D-4F23-9306-849EC6D0CBBE}" destId="{4B4E59DC-4F9A-4E8B-898B-15441E2591B1}" srcOrd="1" destOrd="0" presId="urn:microsoft.com/office/officeart/2005/8/layout/radial2"/>
    <dgm:cxn modelId="{F7FDD803-9F2E-496E-A9B5-856CEDE2C313}" type="presParOf" srcId="{E4FD8C2B-87D8-42CD-9495-5581F49EB174}" destId="{8FDBADC3-B93E-4C56-9EC9-C495C176DC94}" srcOrd="7" destOrd="0" presId="urn:microsoft.com/office/officeart/2005/8/layout/radial2"/>
    <dgm:cxn modelId="{B216B9A9-FF40-46D2-B25C-21D5064EBB9A}" type="presParOf" srcId="{E4FD8C2B-87D8-42CD-9495-5581F49EB174}" destId="{B2513549-BC86-4CDA-B523-1DC0D9BEF91F}" srcOrd="8" destOrd="0" presId="urn:microsoft.com/office/officeart/2005/8/layout/radial2"/>
    <dgm:cxn modelId="{1D83FB22-B034-44DC-AF73-7B0AB357C474}" type="presParOf" srcId="{B2513549-BC86-4CDA-B523-1DC0D9BEF91F}" destId="{212E8EED-279A-4EE9-AA21-32AE39EBCC20}" srcOrd="0" destOrd="0" presId="urn:microsoft.com/office/officeart/2005/8/layout/radial2"/>
    <dgm:cxn modelId="{414FA628-E5D9-431B-BE35-42A43A1B8996}" type="presParOf" srcId="{B2513549-BC86-4CDA-B523-1DC0D9BEF91F}" destId="{0B1A530B-89CA-4FA5-9F75-B205D10C752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EC28EC6-C784-4BFE-8CC1-76D784F0BC3A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A5ACAE-C1AA-40F9-A369-7277B7A0F52C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200" dirty="0"/>
            <a:t>0.2</a:t>
          </a:r>
        </a:p>
      </dgm:t>
    </dgm:pt>
    <dgm:pt modelId="{3EDF6019-2784-4271-A399-49D9E7649EF6}" type="parTrans" cxnId="{161BB793-FBE5-409D-82D0-7E243DB69FFB}">
      <dgm:prSet/>
      <dgm:spPr/>
      <dgm:t>
        <a:bodyPr/>
        <a:lstStyle/>
        <a:p>
          <a:endParaRPr lang="en-US" dirty="0"/>
        </a:p>
      </dgm:t>
    </dgm:pt>
    <dgm:pt modelId="{D0EA0285-CE0D-47E8-8E70-0EF8D78E1B28}" type="sibTrans" cxnId="{161BB793-FBE5-409D-82D0-7E243DB69FFB}">
      <dgm:prSet/>
      <dgm:spPr/>
      <dgm:t>
        <a:bodyPr/>
        <a:lstStyle/>
        <a:p>
          <a:endParaRPr lang="en-US"/>
        </a:p>
      </dgm:t>
    </dgm:pt>
    <dgm:pt modelId="{54BA5F30-046A-45D9-BDB8-952E3E67A968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200" dirty="0"/>
            <a:t>0.3</a:t>
          </a:r>
        </a:p>
      </dgm:t>
    </dgm:pt>
    <dgm:pt modelId="{C720DEFA-E44F-4A87-B305-CDC4BBF98210}" type="parTrans" cxnId="{70A595FC-491C-4CDD-A8F2-352E7A6ABE4A}">
      <dgm:prSet/>
      <dgm:spPr/>
      <dgm:t>
        <a:bodyPr/>
        <a:lstStyle/>
        <a:p>
          <a:endParaRPr lang="en-US" dirty="0"/>
        </a:p>
      </dgm:t>
    </dgm:pt>
    <dgm:pt modelId="{0C1410A3-88FD-4C7E-A3DB-DB8CBA3C0750}" type="sibTrans" cxnId="{70A595FC-491C-4CDD-A8F2-352E7A6ABE4A}">
      <dgm:prSet/>
      <dgm:spPr/>
      <dgm:t>
        <a:bodyPr/>
        <a:lstStyle/>
        <a:p>
          <a:endParaRPr lang="en-US"/>
        </a:p>
      </dgm:t>
    </dgm:pt>
    <dgm:pt modelId="{31EDCD0E-3F8F-4E48-A1CC-50EB6AF074B7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200" dirty="0"/>
            <a:t>0.3</a:t>
          </a:r>
        </a:p>
      </dgm:t>
    </dgm:pt>
    <dgm:pt modelId="{DEF3E6E8-0CE5-492D-A970-AC5BF1BEC4AD}" type="parTrans" cxnId="{96F9C353-BBFC-4BA8-B0F9-4CEAF9BD9E4F}">
      <dgm:prSet/>
      <dgm:spPr/>
      <dgm:t>
        <a:bodyPr/>
        <a:lstStyle/>
        <a:p>
          <a:endParaRPr lang="en-US" dirty="0"/>
        </a:p>
      </dgm:t>
    </dgm:pt>
    <dgm:pt modelId="{F9F3E063-2A41-4F9F-A69B-534B38BBEF7D}" type="sibTrans" cxnId="{96F9C353-BBFC-4BA8-B0F9-4CEAF9BD9E4F}">
      <dgm:prSet/>
      <dgm:spPr/>
      <dgm:t>
        <a:bodyPr/>
        <a:lstStyle/>
        <a:p>
          <a:endParaRPr lang="en-US"/>
        </a:p>
      </dgm:t>
    </dgm:pt>
    <dgm:pt modelId="{EE2EDB11-A9DB-41DB-8572-B671A33A69C8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400" dirty="0"/>
            <a:t>0.4</a:t>
          </a:r>
        </a:p>
      </dgm:t>
    </dgm:pt>
    <dgm:pt modelId="{3CBFCCE4-75F1-46C7-A8A2-7A07A1B07377}" type="sibTrans" cxnId="{FFCFEF80-EF25-426D-B691-E9BE14B1CFB2}">
      <dgm:prSet/>
      <dgm:spPr/>
      <dgm:t>
        <a:bodyPr/>
        <a:lstStyle/>
        <a:p>
          <a:endParaRPr lang="en-US"/>
        </a:p>
      </dgm:t>
    </dgm:pt>
    <dgm:pt modelId="{1A54F776-EBAF-43AF-BB45-694A8DA291E3}" type="parTrans" cxnId="{FFCFEF80-EF25-426D-B691-E9BE14B1CFB2}">
      <dgm:prSet/>
      <dgm:spPr/>
      <dgm:t>
        <a:bodyPr/>
        <a:lstStyle/>
        <a:p>
          <a:endParaRPr lang="en-US" dirty="0"/>
        </a:p>
      </dgm:t>
    </dgm:pt>
    <dgm:pt modelId="{19A5F590-A78A-48CF-A81C-0776E7EEBE63}" type="pres">
      <dgm:prSet presAssocID="{8EC28EC6-C784-4BFE-8CC1-76D784F0BC3A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E4FD8C2B-87D8-42CD-9495-5581F49EB174}" type="pres">
      <dgm:prSet presAssocID="{8EC28EC6-C784-4BFE-8CC1-76D784F0BC3A}" presName="cycle" presStyleCnt="0"/>
      <dgm:spPr/>
    </dgm:pt>
    <dgm:pt modelId="{8818BD0F-AB02-4BCC-855B-E06A437F7847}" type="pres">
      <dgm:prSet presAssocID="{8EC28EC6-C784-4BFE-8CC1-76D784F0BC3A}" presName="centerShape" presStyleCnt="0"/>
      <dgm:spPr/>
    </dgm:pt>
    <dgm:pt modelId="{41E0BB37-16CD-48D7-ABE5-CE60752F4548}" type="pres">
      <dgm:prSet presAssocID="{8EC28EC6-C784-4BFE-8CC1-76D784F0BC3A}" presName="connSite" presStyleLbl="node1" presStyleIdx="0" presStyleCnt="5"/>
      <dgm:spPr/>
    </dgm:pt>
    <dgm:pt modelId="{21A7C4E5-86AA-4BED-9AB3-2FA4FEC35211}" type="pres">
      <dgm:prSet presAssocID="{8EC28EC6-C784-4BFE-8CC1-76D784F0BC3A}" presName="visible" presStyleLbl="node1" presStyleIdx="0" presStyleCnt="5"/>
      <dgm:spPr/>
    </dgm:pt>
    <dgm:pt modelId="{1C591D81-F560-415C-9D7F-56968DCDF102}" type="pres">
      <dgm:prSet presAssocID="{3EDF6019-2784-4271-A399-49D9E7649EF6}" presName="Name25" presStyleLbl="parChTrans1D1" presStyleIdx="0" presStyleCnt="4"/>
      <dgm:spPr/>
    </dgm:pt>
    <dgm:pt modelId="{AF4BE145-7A14-4E65-8B7F-14EAE5E2058B}" type="pres">
      <dgm:prSet presAssocID="{C1A5ACAE-C1AA-40F9-A369-7277B7A0F52C}" presName="node" presStyleCnt="0"/>
      <dgm:spPr/>
    </dgm:pt>
    <dgm:pt modelId="{62BA41A1-9674-4281-B456-FC380A12914E}" type="pres">
      <dgm:prSet presAssocID="{C1A5ACAE-C1AA-40F9-A369-7277B7A0F52C}" presName="parentNode" presStyleLbl="node1" presStyleIdx="1" presStyleCnt="5" custScaleX="38132" custScaleY="38132" custLinFactNeighborX="-58115" custLinFactNeighborY="90366">
        <dgm:presLayoutVars>
          <dgm:chMax val="1"/>
          <dgm:bulletEnabled val="1"/>
        </dgm:presLayoutVars>
      </dgm:prSet>
      <dgm:spPr/>
    </dgm:pt>
    <dgm:pt modelId="{D13757F5-C524-489F-8C46-F0774373B505}" type="pres">
      <dgm:prSet presAssocID="{C1A5ACAE-C1AA-40F9-A369-7277B7A0F52C}" presName="childNode" presStyleLbl="revTx" presStyleIdx="0" presStyleCnt="0">
        <dgm:presLayoutVars>
          <dgm:bulletEnabled val="1"/>
        </dgm:presLayoutVars>
      </dgm:prSet>
      <dgm:spPr/>
    </dgm:pt>
    <dgm:pt modelId="{B815E6E6-F6EC-4C44-9C86-87B39C59AB49}" type="pres">
      <dgm:prSet presAssocID="{C720DEFA-E44F-4A87-B305-CDC4BBF98210}" presName="Name25" presStyleLbl="parChTrans1D1" presStyleIdx="1" presStyleCnt="4"/>
      <dgm:spPr/>
    </dgm:pt>
    <dgm:pt modelId="{6EE6A95B-D684-4382-BEBD-0EE7511E3779}" type="pres">
      <dgm:prSet presAssocID="{54BA5F30-046A-45D9-BDB8-952E3E67A968}" presName="node" presStyleCnt="0"/>
      <dgm:spPr/>
    </dgm:pt>
    <dgm:pt modelId="{12518A50-060C-4894-9BE6-9C94CC0CEAF5}" type="pres">
      <dgm:prSet presAssocID="{54BA5F30-046A-45D9-BDB8-952E3E67A968}" presName="parentNode" presStyleLbl="node1" presStyleIdx="2" presStyleCnt="5" custScaleX="38138" custScaleY="38138" custLinFactNeighborX="-88055" custLinFactNeighborY="13162">
        <dgm:presLayoutVars>
          <dgm:chMax val="1"/>
          <dgm:bulletEnabled val="1"/>
        </dgm:presLayoutVars>
      </dgm:prSet>
      <dgm:spPr/>
    </dgm:pt>
    <dgm:pt modelId="{0E57AEC8-4E5F-4399-86E1-2D8D6CA24FE2}" type="pres">
      <dgm:prSet presAssocID="{54BA5F30-046A-45D9-BDB8-952E3E67A968}" presName="childNode" presStyleLbl="revTx" presStyleIdx="0" presStyleCnt="0">
        <dgm:presLayoutVars>
          <dgm:bulletEnabled val="1"/>
        </dgm:presLayoutVars>
      </dgm:prSet>
      <dgm:spPr/>
    </dgm:pt>
    <dgm:pt modelId="{86D40D24-0A7B-407E-A876-CD7097F7815F}" type="pres">
      <dgm:prSet presAssocID="{DEF3E6E8-0CE5-492D-A970-AC5BF1BEC4AD}" presName="Name25" presStyleLbl="parChTrans1D1" presStyleIdx="2" presStyleCnt="4"/>
      <dgm:spPr/>
    </dgm:pt>
    <dgm:pt modelId="{1DF354E6-BF0D-4F23-9306-849EC6D0CBBE}" type="pres">
      <dgm:prSet presAssocID="{31EDCD0E-3F8F-4E48-A1CC-50EB6AF074B7}" presName="node" presStyleCnt="0"/>
      <dgm:spPr/>
    </dgm:pt>
    <dgm:pt modelId="{939FE645-B49A-46EC-AB5C-0754048F65A0}" type="pres">
      <dgm:prSet presAssocID="{31EDCD0E-3F8F-4E48-A1CC-50EB6AF074B7}" presName="parentNode" presStyleLbl="node1" presStyleIdx="3" presStyleCnt="5" custScaleX="36640" custScaleY="36637" custLinFactNeighborX="-76388" custLinFactNeighborY="-67346">
        <dgm:presLayoutVars>
          <dgm:chMax val="1"/>
          <dgm:bulletEnabled val="1"/>
        </dgm:presLayoutVars>
      </dgm:prSet>
      <dgm:spPr/>
    </dgm:pt>
    <dgm:pt modelId="{4B4E59DC-4F9A-4E8B-898B-15441E2591B1}" type="pres">
      <dgm:prSet presAssocID="{31EDCD0E-3F8F-4E48-A1CC-50EB6AF074B7}" presName="childNode" presStyleLbl="revTx" presStyleIdx="0" presStyleCnt="0">
        <dgm:presLayoutVars>
          <dgm:bulletEnabled val="1"/>
        </dgm:presLayoutVars>
      </dgm:prSet>
      <dgm:spPr/>
    </dgm:pt>
    <dgm:pt modelId="{8FDBADC3-B93E-4C56-9EC9-C495C176DC94}" type="pres">
      <dgm:prSet presAssocID="{1A54F776-EBAF-43AF-BB45-694A8DA291E3}" presName="Name25" presStyleLbl="parChTrans1D1" presStyleIdx="3" presStyleCnt="4"/>
      <dgm:spPr/>
    </dgm:pt>
    <dgm:pt modelId="{B2513549-BC86-4CDA-B523-1DC0D9BEF91F}" type="pres">
      <dgm:prSet presAssocID="{EE2EDB11-A9DB-41DB-8572-B671A33A69C8}" presName="node" presStyleCnt="0"/>
      <dgm:spPr/>
    </dgm:pt>
    <dgm:pt modelId="{212E8EED-279A-4EE9-AA21-32AE39EBCC20}" type="pres">
      <dgm:prSet presAssocID="{EE2EDB11-A9DB-41DB-8572-B671A33A69C8}" presName="parentNode" presStyleLbl="node1" presStyleIdx="4" presStyleCnt="5" custScaleX="38429" custScaleY="38428" custLinFactY="-5800" custLinFactNeighborX="-45089" custLinFactNeighborY="-100000">
        <dgm:presLayoutVars>
          <dgm:chMax val="1"/>
          <dgm:bulletEnabled val="1"/>
        </dgm:presLayoutVars>
      </dgm:prSet>
      <dgm:spPr/>
    </dgm:pt>
    <dgm:pt modelId="{0B1A530B-89CA-4FA5-9F75-B205D10C7522}" type="pres">
      <dgm:prSet presAssocID="{EE2EDB11-A9DB-41DB-8572-B671A33A69C8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95FB613D-8A5D-432E-B5D4-88E239699E02}" type="presOf" srcId="{31EDCD0E-3F8F-4E48-A1CC-50EB6AF074B7}" destId="{939FE645-B49A-46EC-AB5C-0754048F65A0}" srcOrd="0" destOrd="0" presId="urn:microsoft.com/office/officeart/2005/8/layout/radial2"/>
    <dgm:cxn modelId="{EFE75A66-CF45-43EE-9B25-E16AB1706CBE}" type="presOf" srcId="{1A54F776-EBAF-43AF-BB45-694A8DA291E3}" destId="{8FDBADC3-B93E-4C56-9EC9-C495C176DC94}" srcOrd="0" destOrd="0" presId="urn:microsoft.com/office/officeart/2005/8/layout/radial2"/>
    <dgm:cxn modelId="{3B40AE6E-F8E1-4E44-833C-6257173D7E6E}" type="presOf" srcId="{DEF3E6E8-0CE5-492D-A970-AC5BF1BEC4AD}" destId="{86D40D24-0A7B-407E-A876-CD7097F7815F}" srcOrd="0" destOrd="0" presId="urn:microsoft.com/office/officeart/2005/8/layout/radial2"/>
    <dgm:cxn modelId="{96F9C353-BBFC-4BA8-B0F9-4CEAF9BD9E4F}" srcId="{8EC28EC6-C784-4BFE-8CC1-76D784F0BC3A}" destId="{31EDCD0E-3F8F-4E48-A1CC-50EB6AF074B7}" srcOrd="2" destOrd="0" parTransId="{DEF3E6E8-0CE5-492D-A970-AC5BF1BEC4AD}" sibTransId="{F9F3E063-2A41-4F9F-A69B-534B38BBEF7D}"/>
    <dgm:cxn modelId="{FFCFEF80-EF25-426D-B691-E9BE14B1CFB2}" srcId="{8EC28EC6-C784-4BFE-8CC1-76D784F0BC3A}" destId="{EE2EDB11-A9DB-41DB-8572-B671A33A69C8}" srcOrd="3" destOrd="0" parTransId="{1A54F776-EBAF-43AF-BB45-694A8DA291E3}" sibTransId="{3CBFCCE4-75F1-46C7-A8A2-7A07A1B07377}"/>
    <dgm:cxn modelId="{FB887D8C-C88C-4080-91D9-53DF4184407B}" type="presOf" srcId="{EE2EDB11-A9DB-41DB-8572-B671A33A69C8}" destId="{212E8EED-279A-4EE9-AA21-32AE39EBCC20}" srcOrd="0" destOrd="0" presId="urn:microsoft.com/office/officeart/2005/8/layout/radial2"/>
    <dgm:cxn modelId="{DBE1388D-71DE-4C57-948B-65EE69C8FF35}" type="presOf" srcId="{3EDF6019-2784-4271-A399-49D9E7649EF6}" destId="{1C591D81-F560-415C-9D7F-56968DCDF102}" srcOrd="0" destOrd="0" presId="urn:microsoft.com/office/officeart/2005/8/layout/radial2"/>
    <dgm:cxn modelId="{161BB793-FBE5-409D-82D0-7E243DB69FFB}" srcId="{8EC28EC6-C784-4BFE-8CC1-76D784F0BC3A}" destId="{C1A5ACAE-C1AA-40F9-A369-7277B7A0F52C}" srcOrd="0" destOrd="0" parTransId="{3EDF6019-2784-4271-A399-49D9E7649EF6}" sibTransId="{D0EA0285-CE0D-47E8-8E70-0EF8D78E1B28}"/>
    <dgm:cxn modelId="{1560ADA4-BF06-4BBF-A7E8-7CB92DC82B78}" type="presOf" srcId="{54BA5F30-046A-45D9-BDB8-952E3E67A968}" destId="{12518A50-060C-4894-9BE6-9C94CC0CEAF5}" srcOrd="0" destOrd="0" presId="urn:microsoft.com/office/officeart/2005/8/layout/radial2"/>
    <dgm:cxn modelId="{5D4894C3-45B7-4270-A92F-FB9B18AE805F}" type="presOf" srcId="{8EC28EC6-C784-4BFE-8CC1-76D784F0BC3A}" destId="{19A5F590-A78A-48CF-A81C-0776E7EEBE63}" srcOrd="0" destOrd="0" presId="urn:microsoft.com/office/officeart/2005/8/layout/radial2"/>
    <dgm:cxn modelId="{7EB358D2-A3EF-4F71-AB72-FF98026D8DA2}" type="presOf" srcId="{C1A5ACAE-C1AA-40F9-A369-7277B7A0F52C}" destId="{62BA41A1-9674-4281-B456-FC380A12914E}" srcOrd="0" destOrd="0" presId="urn:microsoft.com/office/officeart/2005/8/layout/radial2"/>
    <dgm:cxn modelId="{6D66DEEA-9D87-42D6-81E0-AB433E8D9943}" type="presOf" srcId="{C720DEFA-E44F-4A87-B305-CDC4BBF98210}" destId="{B815E6E6-F6EC-4C44-9C86-87B39C59AB49}" srcOrd="0" destOrd="0" presId="urn:microsoft.com/office/officeart/2005/8/layout/radial2"/>
    <dgm:cxn modelId="{70A595FC-491C-4CDD-A8F2-352E7A6ABE4A}" srcId="{8EC28EC6-C784-4BFE-8CC1-76D784F0BC3A}" destId="{54BA5F30-046A-45D9-BDB8-952E3E67A968}" srcOrd="1" destOrd="0" parTransId="{C720DEFA-E44F-4A87-B305-CDC4BBF98210}" sibTransId="{0C1410A3-88FD-4C7E-A3DB-DB8CBA3C0750}"/>
    <dgm:cxn modelId="{8529766A-E9FA-4D33-9B21-8C6DFE16B615}" type="presParOf" srcId="{19A5F590-A78A-48CF-A81C-0776E7EEBE63}" destId="{E4FD8C2B-87D8-42CD-9495-5581F49EB174}" srcOrd="0" destOrd="0" presId="urn:microsoft.com/office/officeart/2005/8/layout/radial2"/>
    <dgm:cxn modelId="{951C0F1B-11E9-4399-8867-9845F178587B}" type="presParOf" srcId="{E4FD8C2B-87D8-42CD-9495-5581F49EB174}" destId="{8818BD0F-AB02-4BCC-855B-E06A437F7847}" srcOrd="0" destOrd="0" presId="urn:microsoft.com/office/officeart/2005/8/layout/radial2"/>
    <dgm:cxn modelId="{7D5AB13F-F443-4D62-AC96-FB17C666CC2D}" type="presParOf" srcId="{8818BD0F-AB02-4BCC-855B-E06A437F7847}" destId="{41E0BB37-16CD-48D7-ABE5-CE60752F4548}" srcOrd="0" destOrd="0" presId="urn:microsoft.com/office/officeart/2005/8/layout/radial2"/>
    <dgm:cxn modelId="{0A5053FC-0C74-41C5-878F-29C9958ACB77}" type="presParOf" srcId="{8818BD0F-AB02-4BCC-855B-E06A437F7847}" destId="{21A7C4E5-86AA-4BED-9AB3-2FA4FEC35211}" srcOrd="1" destOrd="0" presId="urn:microsoft.com/office/officeart/2005/8/layout/radial2"/>
    <dgm:cxn modelId="{28631FD2-F6DB-4B51-8F6B-A6366D6D3EC9}" type="presParOf" srcId="{E4FD8C2B-87D8-42CD-9495-5581F49EB174}" destId="{1C591D81-F560-415C-9D7F-56968DCDF102}" srcOrd="1" destOrd="0" presId="urn:microsoft.com/office/officeart/2005/8/layout/radial2"/>
    <dgm:cxn modelId="{57A3B81E-F135-43EE-9749-35BC312BEACA}" type="presParOf" srcId="{E4FD8C2B-87D8-42CD-9495-5581F49EB174}" destId="{AF4BE145-7A14-4E65-8B7F-14EAE5E2058B}" srcOrd="2" destOrd="0" presId="urn:microsoft.com/office/officeart/2005/8/layout/radial2"/>
    <dgm:cxn modelId="{89933CA8-B1E4-4A0F-9980-2989C9D165E2}" type="presParOf" srcId="{AF4BE145-7A14-4E65-8B7F-14EAE5E2058B}" destId="{62BA41A1-9674-4281-B456-FC380A12914E}" srcOrd="0" destOrd="0" presId="urn:microsoft.com/office/officeart/2005/8/layout/radial2"/>
    <dgm:cxn modelId="{E65E8AB3-267D-450E-AF72-4D0D57E49BE7}" type="presParOf" srcId="{AF4BE145-7A14-4E65-8B7F-14EAE5E2058B}" destId="{D13757F5-C524-489F-8C46-F0774373B505}" srcOrd="1" destOrd="0" presId="urn:microsoft.com/office/officeart/2005/8/layout/radial2"/>
    <dgm:cxn modelId="{12E1CB08-04F7-4A45-8472-2216183D1748}" type="presParOf" srcId="{E4FD8C2B-87D8-42CD-9495-5581F49EB174}" destId="{B815E6E6-F6EC-4C44-9C86-87B39C59AB49}" srcOrd="3" destOrd="0" presId="urn:microsoft.com/office/officeart/2005/8/layout/radial2"/>
    <dgm:cxn modelId="{73EC6BCC-7E46-4209-BFBA-484E9003FE93}" type="presParOf" srcId="{E4FD8C2B-87D8-42CD-9495-5581F49EB174}" destId="{6EE6A95B-D684-4382-BEBD-0EE7511E3779}" srcOrd="4" destOrd="0" presId="urn:microsoft.com/office/officeart/2005/8/layout/radial2"/>
    <dgm:cxn modelId="{B7F788AF-0B55-4CFB-8696-EA381B8754EF}" type="presParOf" srcId="{6EE6A95B-D684-4382-BEBD-0EE7511E3779}" destId="{12518A50-060C-4894-9BE6-9C94CC0CEAF5}" srcOrd="0" destOrd="0" presId="urn:microsoft.com/office/officeart/2005/8/layout/radial2"/>
    <dgm:cxn modelId="{65BAE2A0-8D90-4AEC-9202-C53A96A4EBF4}" type="presParOf" srcId="{6EE6A95B-D684-4382-BEBD-0EE7511E3779}" destId="{0E57AEC8-4E5F-4399-86E1-2D8D6CA24FE2}" srcOrd="1" destOrd="0" presId="urn:microsoft.com/office/officeart/2005/8/layout/radial2"/>
    <dgm:cxn modelId="{E3D48989-A492-4969-8BAF-83505DAAB1BC}" type="presParOf" srcId="{E4FD8C2B-87D8-42CD-9495-5581F49EB174}" destId="{86D40D24-0A7B-407E-A876-CD7097F7815F}" srcOrd="5" destOrd="0" presId="urn:microsoft.com/office/officeart/2005/8/layout/radial2"/>
    <dgm:cxn modelId="{E3C1E8A4-F79E-4B31-8881-AFBDC59A6A74}" type="presParOf" srcId="{E4FD8C2B-87D8-42CD-9495-5581F49EB174}" destId="{1DF354E6-BF0D-4F23-9306-849EC6D0CBBE}" srcOrd="6" destOrd="0" presId="urn:microsoft.com/office/officeart/2005/8/layout/radial2"/>
    <dgm:cxn modelId="{FAA3E37E-0991-4883-BE8B-9AE508B54DB7}" type="presParOf" srcId="{1DF354E6-BF0D-4F23-9306-849EC6D0CBBE}" destId="{939FE645-B49A-46EC-AB5C-0754048F65A0}" srcOrd="0" destOrd="0" presId="urn:microsoft.com/office/officeart/2005/8/layout/radial2"/>
    <dgm:cxn modelId="{218E940A-E12B-4863-8BED-3D198F2446B3}" type="presParOf" srcId="{1DF354E6-BF0D-4F23-9306-849EC6D0CBBE}" destId="{4B4E59DC-4F9A-4E8B-898B-15441E2591B1}" srcOrd="1" destOrd="0" presId="urn:microsoft.com/office/officeart/2005/8/layout/radial2"/>
    <dgm:cxn modelId="{47B6E581-3C82-443B-8B67-53CB480C3AB8}" type="presParOf" srcId="{E4FD8C2B-87D8-42CD-9495-5581F49EB174}" destId="{8FDBADC3-B93E-4C56-9EC9-C495C176DC94}" srcOrd="7" destOrd="0" presId="urn:microsoft.com/office/officeart/2005/8/layout/radial2"/>
    <dgm:cxn modelId="{0F7C2E25-7FC8-4C9B-88F3-5FAE31BB2004}" type="presParOf" srcId="{E4FD8C2B-87D8-42CD-9495-5581F49EB174}" destId="{B2513549-BC86-4CDA-B523-1DC0D9BEF91F}" srcOrd="8" destOrd="0" presId="urn:microsoft.com/office/officeart/2005/8/layout/radial2"/>
    <dgm:cxn modelId="{3CEA9281-B36B-46D6-B7E3-0BEE48EF084D}" type="presParOf" srcId="{B2513549-BC86-4CDA-B523-1DC0D9BEF91F}" destId="{212E8EED-279A-4EE9-AA21-32AE39EBCC20}" srcOrd="0" destOrd="0" presId="urn:microsoft.com/office/officeart/2005/8/layout/radial2"/>
    <dgm:cxn modelId="{439B9D58-6B23-402D-8330-4037FF02373F}" type="presParOf" srcId="{B2513549-BC86-4CDA-B523-1DC0D9BEF91F}" destId="{0B1A530B-89CA-4FA5-9F75-B205D10C752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EC28EC6-C784-4BFE-8CC1-76D784F0BC3A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A5ACAE-C1AA-40F9-A369-7277B7A0F52C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200" dirty="0"/>
            <a:t>0.2</a:t>
          </a:r>
        </a:p>
      </dgm:t>
    </dgm:pt>
    <dgm:pt modelId="{3EDF6019-2784-4271-A399-49D9E7649EF6}" type="parTrans" cxnId="{161BB793-FBE5-409D-82D0-7E243DB69FFB}">
      <dgm:prSet/>
      <dgm:spPr/>
      <dgm:t>
        <a:bodyPr/>
        <a:lstStyle/>
        <a:p>
          <a:endParaRPr lang="en-US" dirty="0"/>
        </a:p>
      </dgm:t>
    </dgm:pt>
    <dgm:pt modelId="{D0EA0285-CE0D-47E8-8E70-0EF8D78E1B28}" type="sibTrans" cxnId="{161BB793-FBE5-409D-82D0-7E243DB69FFB}">
      <dgm:prSet/>
      <dgm:spPr/>
      <dgm:t>
        <a:bodyPr/>
        <a:lstStyle/>
        <a:p>
          <a:endParaRPr lang="en-US"/>
        </a:p>
      </dgm:t>
    </dgm:pt>
    <dgm:pt modelId="{54BA5F30-046A-45D9-BDB8-952E3E67A968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200" dirty="0"/>
            <a:t>0.1</a:t>
          </a:r>
        </a:p>
      </dgm:t>
    </dgm:pt>
    <dgm:pt modelId="{C720DEFA-E44F-4A87-B305-CDC4BBF98210}" type="parTrans" cxnId="{70A595FC-491C-4CDD-A8F2-352E7A6ABE4A}">
      <dgm:prSet/>
      <dgm:spPr/>
      <dgm:t>
        <a:bodyPr/>
        <a:lstStyle/>
        <a:p>
          <a:endParaRPr lang="en-US" dirty="0"/>
        </a:p>
      </dgm:t>
    </dgm:pt>
    <dgm:pt modelId="{0C1410A3-88FD-4C7E-A3DB-DB8CBA3C0750}" type="sibTrans" cxnId="{70A595FC-491C-4CDD-A8F2-352E7A6ABE4A}">
      <dgm:prSet/>
      <dgm:spPr/>
      <dgm:t>
        <a:bodyPr/>
        <a:lstStyle/>
        <a:p>
          <a:endParaRPr lang="en-US"/>
        </a:p>
      </dgm:t>
    </dgm:pt>
    <dgm:pt modelId="{31EDCD0E-3F8F-4E48-A1CC-50EB6AF074B7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200" dirty="0"/>
            <a:t>0.3</a:t>
          </a:r>
        </a:p>
      </dgm:t>
    </dgm:pt>
    <dgm:pt modelId="{DEF3E6E8-0CE5-492D-A970-AC5BF1BEC4AD}" type="parTrans" cxnId="{96F9C353-BBFC-4BA8-B0F9-4CEAF9BD9E4F}">
      <dgm:prSet/>
      <dgm:spPr/>
      <dgm:t>
        <a:bodyPr/>
        <a:lstStyle/>
        <a:p>
          <a:endParaRPr lang="en-US" dirty="0"/>
        </a:p>
      </dgm:t>
    </dgm:pt>
    <dgm:pt modelId="{F9F3E063-2A41-4F9F-A69B-534B38BBEF7D}" type="sibTrans" cxnId="{96F9C353-BBFC-4BA8-B0F9-4CEAF9BD9E4F}">
      <dgm:prSet/>
      <dgm:spPr/>
      <dgm:t>
        <a:bodyPr/>
        <a:lstStyle/>
        <a:p>
          <a:endParaRPr lang="en-US"/>
        </a:p>
      </dgm:t>
    </dgm:pt>
    <dgm:pt modelId="{EE2EDB11-A9DB-41DB-8572-B671A33A69C8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400" dirty="0"/>
            <a:t>0.4</a:t>
          </a:r>
        </a:p>
      </dgm:t>
    </dgm:pt>
    <dgm:pt modelId="{1A54F776-EBAF-43AF-BB45-694A8DA291E3}" type="parTrans" cxnId="{FFCFEF80-EF25-426D-B691-E9BE14B1CFB2}">
      <dgm:prSet/>
      <dgm:spPr/>
      <dgm:t>
        <a:bodyPr/>
        <a:lstStyle/>
        <a:p>
          <a:endParaRPr lang="en-US" dirty="0"/>
        </a:p>
      </dgm:t>
    </dgm:pt>
    <dgm:pt modelId="{3CBFCCE4-75F1-46C7-A8A2-7A07A1B07377}" type="sibTrans" cxnId="{FFCFEF80-EF25-426D-B691-E9BE14B1CFB2}">
      <dgm:prSet/>
      <dgm:spPr/>
      <dgm:t>
        <a:bodyPr/>
        <a:lstStyle/>
        <a:p>
          <a:endParaRPr lang="en-US"/>
        </a:p>
      </dgm:t>
    </dgm:pt>
    <dgm:pt modelId="{19A5F590-A78A-48CF-A81C-0776E7EEBE63}" type="pres">
      <dgm:prSet presAssocID="{8EC28EC6-C784-4BFE-8CC1-76D784F0BC3A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E4FD8C2B-87D8-42CD-9495-5581F49EB174}" type="pres">
      <dgm:prSet presAssocID="{8EC28EC6-C784-4BFE-8CC1-76D784F0BC3A}" presName="cycle" presStyleCnt="0"/>
      <dgm:spPr/>
    </dgm:pt>
    <dgm:pt modelId="{8818BD0F-AB02-4BCC-855B-E06A437F7847}" type="pres">
      <dgm:prSet presAssocID="{8EC28EC6-C784-4BFE-8CC1-76D784F0BC3A}" presName="centerShape" presStyleCnt="0"/>
      <dgm:spPr/>
    </dgm:pt>
    <dgm:pt modelId="{41E0BB37-16CD-48D7-ABE5-CE60752F4548}" type="pres">
      <dgm:prSet presAssocID="{8EC28EC6-C784-4BFE-8CC1-76D784F0BC3A}" presName="connSite" presStyleLbl="node1" presStyleIdx="0" presStyleCnt="5"/>
      <dgm:spPr/>
    </dgm:pt>
    <dgm:pt modelId="{21A7C4E5-86AA-4BED-9AB3-2FA4FEC35211}" type="pres">
      <dgm:prSet presAssocID="{8EC28EC6-C784-4BFE-8CC1-76D784F0BC3A}" presName="visible" presStyleLbl="node1" presStyleIdx="0" presStyleCnt="5"/>
      <dgm:spPr/>
    </dgm:pt>
    <dgm:pt modelId="{1C591D81-F560-415C-9D7F-56968DCDF102}" type="pres">
      <dgm:prSet presAssocID="{3EDF6019-2784-4271-A399-49D9E7649EF6}" presName="Name25" presStyleLbl="parChTrans1D1" presStyleIdx="0" presStyleCnt="4"/>
      <dgm:spPr/>
    </dgm:pt>
    <dgm:pt modelId="{AF4BE145-7A14-4E65-8B7F-14EAE5E2058B}" type="pres">
      <dgm:prSet presAssocID="{C1A5ACAE-C1AA-40F9-A369-7277B7A0F52C}" presName="node" presStyleCnt="0"/>
      <dgm:spPr/>
    </dgm:pt>
    <dgm:pt modelId="{62BA41A1-9674-4281-B456-FC380A12914E}" type="pres">
      <dgm:prSet presAssocID="{C1A5ACAE-C1AA-40F9-A369-7277B7A0F52C}" presName="parentNode" presStyleLbl="node1" presStyleIdx="1" presStyleCnt="5" custScaleX="38132" custScaleY="38132" custLinFactNeighborX="-58115" custLinFactNeighborY="90366">
        <dgm:presLayoutVars>
          <dgm:chMax val="1"/>
          <dgm:bulletEnabled val="1"/>
        </dgm:presLayoutVars>
      </dgm:prSet>
      <dgm:spPr/>
    </dgm:pt>
    <dgm:pt modelId="{D13757F5-C524-489F-8C46-F0774373B505}" type="pres">
      <dgm:prSet presAssocID="{C1A5ACAE-C1AA-40F9-A369-7277B7A0F52C}" presName="childNode" presStyleLbl="revTx" presStyleIdx="0" presStyleCnt="0">
        <dgm:presLayoutVars>
          <dgm:bulletEnabled val="1"/>
        </dgm:presLayoutVars>
      </dgm:prSet>
      <dgm:spPr/>
    </dgm:pt>
    <dgm:pt modelId="{B815E6E6-F6EC-4C44-9C86-87B39C59AB49}" type="pres">
      <dgm:prSet presAssocID="{C720DEFA-E44F-4A87-B305-CDC4BBF98210}" presName="Name25" presStyleLbl="parChTrans1D1" presStyleIdx="1" presStyleCnt="4"/>
      <dgm:spPr/>
    </dgm:pt>
    <dgm:pt modelId="{6EE6A95B-D684-4382-BEBD-0EE7511E3779}" type="pres">
      <dgm:prSet presAssocID="{54BA5F30-046A-45D9-BDB8-952E3E67A968}" presName="node" presStyleCnt="0"/>
      <dgm:spPr/>
    </dgm:pt>
    <dgm:pt modelId="{12518A50-060C-4894-9BE6-9C94CC0CEAF5}" type="pres">
      <dgm:prSet presAssocID="{54BA5F30-046A-45D9-BDB8-952E3E67A968}" presName="parentNode" presStyleLbl="node1" presStyleIdx="2" presStyleCnt="5" custScaleX="38138" custScaleY="38138" custLinFactNeighborX="-88055" custLinFactNeighborY="13162">
        <dgm:presLayoutVars>
          <dgm:chMax val="1"/>
          <dgm:bulletEnabled val="1"/>
        </dgm:presLayoutVars>
      </dgm:prSet>
      <dgm:spPr/>
    </dgm:pt>
    <dgm:pt modelId="{0E57AEC8-4E5F-4399-86E1-2D8D6CA24FE2}" type="pres">
      <dgm:prSet presAssocID="{54BA5F30-046A-45D9-BDB8-952E3E67A968}" presName="childNode" presStyleLbl="revTx" presStyleIdx="0" presStyleCnt="0">
        <dgm:presLayoutVars>
          <dgm:bulletEnabled val="1"/>
        </dgm:presLayoutVars>
      </dgm:prSet>
      <dgm:spPr/>
    </dgm:pt>
    <dgm:pt modelId="{86D40D24-0A7B-407E-A876-CD7097F7815F}" type="pres">
      <dgm:prSet presAssocID="{DEF3E6E8-0CE5-492D-A970-AC5BF1BEC4AD}" presName="Name25" presStyleLbl="parChTrans1D1" presStyleIdx="2" presStyleCnt="4"/>
      <dgm:spPr/>
    </dgm:pt>
    <dgm:pt modelId="{1DF354E6-BF0D-4F23-9306-849EC6D0CBBE}" type="pres">
      <dgm:prSet presAssocID="{31EDCD0E-3F8F-4E48-A1CC-50EB6AF074B7}" presName="node" presStyleCnt="0"/>
      <dgm:spPr/>
    </dgm:pt>
    <dgm:pt modelId="{939FE645-B49A-46EC-AB5C-0754048F65A0}" type="pres">
      <dgm:prSet presAssocID="{31EDCD0E-3F8F-4E48-A1CC-50EB6AF074B7}" presName="parentNode" presStyleLbl="node1" presStyleIdx="3" presStyleCnt="5" custScaleX="36640" custScaleY="36637" custLinFactNeighborX="-76388" custLinFactNeighborY="-67346">
        <dgm:presLayoutVars>
          <dgm:chMax val="1"/>
          <dgm:bulletEnabled val="1"/>
        </dgm:presLayoutVars>
      </dgm:prSet>
      <dgm:spPr/>
    </dgm:pt>
    <dgm:pt modelId="{4B4E59DC-4F9A-4E8B-898B-15441E2591B1}" type="pres">
      <dgm:prSet presAssocID="{31EDCD0E-3F8F-4E48-A1CC-50EB6AF074B7}" presName="childNode" presStyleLbl="revTx" presStyleIdx="0" presStyleCnt="0">
        <dgm:presLayoutVars>
          <dgm:bulletEnabled val="1"/>
        </dgm:presLayoutVars>
      </dgm:prSet>
      <dgm:spPr/>
    </dgm:pt>
    <dgm:pt modelId="{8FDBADC3-B93E-4C56-9EC9-C495C176DC94}" type="pres">
      <dgm:prSet presAssocID="{1A54F776-EBAF-43AF-BB45-694A8DA291E3}" presName="Name25" presStyleLbl="parChTrans1D1" presStyleIdx="3" presStyleCnt="4"/>
      <dgm:spPr/>
    </dgm:pt>
    <dgm:pt modelId="{B2513549-BC86-4CDA-B523-1DC0D9BEF91F}" type="pres">
      <dgm:prSet presAssocID="{EE2EDB11-A9DB-41DB-8572-B671A33A69C8}" presName="node" presStyleCnt="0"/>
      <dgm:spPr/>
    </dgm:pt>
    <dgm:pt modelId="{212E8EED-279A-4EE9-AA21-32AE39EBCC20}" type="pres">
      <dgm:prSet presAssocID="{EE2EDB11-A9DB-41DB-8572-B671A33A69C8}" presName="parentNode" presStyleLbl="node1" presStyleIdx="4" presStyleCnt="5" custScaleX="38429" custScaleY="38428" custLinFactY="-5800" custLinFactNeighborX="-45089" custLinFactNeighborY="-100000">
        <dgm:presLayoutVars>
          <dgm:chMax val="1"/>
          <dgm:bulletEnabled val="1"/>
        </dgm:presLayoutVars>
      </dgm:prSet>
      <dgm:spPr/>
    </dgm:pt>
    <dgm:pt modelId="{0B1A530B-89CA-4FA5-9F75-B205D10C7522}" type="pres">
      <dgm:prSet presAssocID="{EE2EDB11-A9DB-41DB-8572-B671A33A69C8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D1C35A1E-D4AA-4B9E-80A1-FDBC5A747700}" type="presOf" srcId="{C720DEFA-E44F-4A87-B305-CDC4BBF98210}" destId="{B815E6E6-F6EC-4C44-9C86-87B39C59AB49}" srcOrd="0" destOrd="0" presId="urn:microsoft.com/office/officeart/2005/8/layout/radial2"/>
    <dgm:cxn modelId="{A179B22B-34CC-421F-BEBA-037615A68A29}" type="presOf" srcId="{C1A5ACAE-C1AA-40F9-A369-7277B7A0F52C}" destId="{62BA41A1-9674-4281-B456-FC380A12914E}" srcOrd="0" destOrd="0" presId="urn:microsoft.com/office/officeart/2005/8/layout/radial2"/>
    <dgm:cxn modelId="{BEDE913B-C68E-40BF-BC23-6246CF65D4E6}" type="presOf" srcId="{EE2EDB11-A9DB-41DB-8572-B671A33A69C8}" destId="{212E8EED-279A-4EE9-AA21-32AE39EBCC20}" srcOrd="0" destOrd="0" presId="urn:microsoft.com/office/officeart/2005/8/layout/radial2"/>
    <dgm:cxn modelId="{E5CFCB6F-EC0C-40C0-B917-1ED3C347D372}" type="presOf" srcId="{DEF3E6E8-0CE5-492D-A970-AC5BF1BEC4AD}" destId="{86D40D24-0A7B-407E-A876-CD7097F7815F}" srcOrd="0" destOrd="0" presId="urn:microsoft.com/office/officeart/2005/8/layout/radial2"/>
    <dgm:cxn modelId="{96F9C353-BBFC-4BA8-B0F9-4CEAF9BD9E4F}" srcId="{8EC28EC6-C784-4BFE-8CC1-76D784F0BC3A}" destId="{31EDCD0E-3F8F-4E48-A1CC-50EB6AF074B7}" srcOrd="2" destOrd="0" parTransId="{DEF3E6E8-0CE5-492D-A970-AC5BF1BEC4AD}" sibTransId="{F9F3E063-2A41-4F9F-A69B-534B38BBEF7D}"/>
    <dgm:cxn modelId="{FFCFEF80-EF25-426D-B691-E9BE14B1CFB2}" srcId="{8EC28EC6-C784-4BFE-8CC1-76D784F0BC3A}" destId="{EE2EDB11-A9DB-41DB-8572-B671A33A69C8}" srcOrd="3" destOrd="0" parTransId="{1A54F776-EBAF-43AF-BB45-694A8DA291E3}" sibTransId="{3CBFCCE4-75F1-46C7-A8A2-7A07A1B07377}"/>
    <dgm:cxn modelId="{161BB793-FBE5-409D-82D0-7E243DB69FFB}" srcId="{8EC28EC6-C784-4BFE-8CC1-76D784F0BC3A}" destId="{C1A5ACAE-C1AA-40F9-A369-7277B7A0F52C}" srcOrd="0" destOrd="0" parTransId="{3EDF6019-2784-4271-A399-49D9E7649EF6}" sibTransId="{D0EA0285-CE0D-47E8-8E70-0EF8D78E1B28}"/>
    <dgm:cxn modelId="{94E891A2-A365-4830-8B75-B613830A0697}" type="presOf" srcId="{8EC28EC6-C784-4BFE-8CC1-76D784F0BC3A}" destId="{19A5F590-A78A-48CF-A81C-0776E7EEBE63}" srcOrd="0" destOrd="0" presId="urn:microsoft.com/office/officeart/2005/8/layout/radial2"/>
    <dgm:cxn modelId="{5DF30AA8-5AC9-48A9-82A8-9E1490A536A0}" type="presOf" srcId="{54BA5F30-046A-45D9-BDB8-952E3E67A968}" destId="{12518A50-060C-4894-9BE6-9C94CC0CEAF5}" srcOrd="0" destOrd="0" presId="urn:microsoft.com/office/officeart/2005/8/layout/radial2"/>
    <dgm:cxn modelId="{A0F370B5-E8AF-42E9-977B-7E55020E34DD}" type="presOf" srcId="{1A54F776-EBAF-43AF-BB45-694A8DA291E3}" destId="{8FDBADC3-B93E-4C56-9EC9-C495C176DC94}" srcOrd="0" destOrd="0" presId="urn:microsoft.com/office/officeart/2005/8/layout/radial2"/>
    <dgm:cxn modelId="{9F291AD0-B62A-416F-882A-A2F1D89B6F48}" type="presOf" srcId="{31EDCD0E-3F8F-4E48-A1CC-50EB6AF074B7}" destId="{939FE645-B49A-46EC-AB5C-0754048F65A0}" srcOrd="0" destOrd="0" presId="urn:microsoft.com/office/officeart/2005/8/layout/radial2"/>
    <dgm:cxn modelId="{15563CE3-BC5D-4553-8A56-0BBEC30BB5A9}" type="presOf" srcId="{3EDF6019-2784-4271-A399-49D9E7649EF6}" destId="{1C591D81-F560-415C-9D7F-56968DCDF102}" srcOrd="0" destOrd="0" presId="urn:microsoft.com/office/officeart/2005/8/layout/radial2"/>
    <dgm:cxn modelId="{70A595FC-491C-4CDD-A8F2-352E7A6ABE4A}" srcId="{8EC28EC6-C784-4BFE-8CC1-76D784F0BC3A}" destId="{54BA5F30-046A-45D9-BDB8-952E3E67A968}" srcOrd="1" destOrd="0" parTransId="{C720DEFA-E44F-4A87-B305-CDC4BBF98210}" sibTransId="{0C1410A3-88FD-4C7E-A3DB-DB8CBA3C0750}"/>
    <dgm:cxn modelId="{BD27E66C-A334-451D-805E-B9DE6C2FB311}" type="presParOf" srcId="{19A5F590-A78A-48CF-A81C-0776E7EEBE63}" destId="{E4FD8C2B-87D8-42CD-9495-5581F49EB174}" srcOrd="0" destOrd="0" presId="urn:microsoft.com/office/officeart/2005/8/layout/radial2"/>
    <dgm:cxn modelId="{FC0A9D22-84C6-4170-9502-836ACBD0AD6B}" type="presParOf" srcId="{E4FD8C2B-87D8-42CD-9495-5581F49EB174}" destId="{8818BD0F-AB02-4BCC-855B-E06A437F7847}" srcOrd="0" destOrd="0" presId="urn:microsoft.com/office/officeart/2005/8/layout/radial2"/>
    <dgm:cxn modelId="{952E8D5B-746E-42B1-9A97-94DF11DA0181}" type="presParOf" srcId="{8818BD0F-AB02-4BCC-855B-E06A437F7847}" destId="{41E0BB37-16CD-48D7-ABE5-CE60752F4548}" srcOrd="0" destOrd="0" presId="urn:microsoft.com/office/officeart/2005/8/layout/radial2"/>
    <dgm:cxn modelId="{4A09A617-4E93-4BEF-9EF9-19C3505A2EA8}" type="presParOf" srcId="{8818BD0F-AB02-4BCC-855B-E06A437F7847}" destId="{21A7C4E5-86AA-4BED-9AB3-2FA4FEC35211}" srcOrd="1" destOrd="0" presId="urn:microsoft.com/office/officeart/2005/8/layout/radial2"/>
    <dgm:cxn modelId="{E51C80E3-BDBD-4BDD-AC1B-FF05055EFECD}" type="presParOf" srcId="{E4FD8C2B-87D8-42CD-9495-5581F49EB174}" destId="{1C591D81-F560-415C-9D7F-56968DCDF102}" srcOrd="1" destOrd="0" presId="urn:microsoft.com/office/officeart/2005/8/layout/radial2"/>
    <dgm:cxn modelId="{108DF99A-6384-419B-BF37-1A0E6CA621B6}" type="presParOf" srcId="{E4FD8C2B-87D8-42CD-9495-5581F49EB174}" destId="{AF4BE145-7A14-4E65-8B7F-14EAE5E2058B}" srcOrd="2" destOrd="0" presId="urn:microsoft.com/office/officeart/2005/8/layout/radial2"/>
    <dgm:cxn modelId="{E9721BDA-FFA4-497C-8232-742469302AC7}" type="presParOf" srcId="{AF4BE145-7A14-4E65-8B7F-14EAE5E2058B}" destId="{62BA41A1-9674-4281-B456-FC380A12914E}" srcOrd="0" destOrd="0" presId="urn:microsoft.com/office/officeart/2005/8/layout/radial2"/>
    <dgm:cxn modelId="{38DA4D36-B0E3-4B72-8129-CAB6B06B2682}" type="presParOf" srcId="{AF4BE145-7A14-4E65-8B7F-14EAE5E2058B}" destId="{D13757F5-C524-489F-8C46-F0774373B505}" srcOrd="1" destOrd="0" presId="urn:microsoft.com/office/officeart/2005/8/layout/radial2"/>
    <dgm:cxn modelId="{B2096416-B5DB-4D23-8281-E74A318F6AAC}" type="presParOf" srcId="{E4FD8C2B-87D8-42CD-9495-5581F49EB174}" destId="{B815E6E6-F6EC-4C44-9C86-87B39C59AB49}" srcOrd="3" destOrd="0" presId="urn:microsoft.com/office/officeart/2005/8/layout/radial2"/>
    <dgm:cxn modelId="{69800553-8562-4D1E-9B99-B2F74C5E62C6}" type="presParOf" srcId="{E4FD8C2B-87D8-42CD-9495-5581F49EB174}" destId="{6EE6A95B-D684-4382-BEBD-0EE7511E3779}" srcOrd="4" destOrd="0" presId="urn:microsoft.com/office/officeart/2005/8/layout/radial2"/>
    <dgm:cxn modelId="{252FBC5B-E151-486C-A6DE-97F2CCE24398}" type="presParOf" srcId="{6EE6A95B-D684-4382-BEBD-0EE7511E3779}" destId="{12518A50-060C-4894-9BE6-9C94CC0CEAF5}" srcOrd="0" destOrd="0" presId="urn:microsoft.com/office/officeart/2005/8/layout/radial2"/>
    <dgm:cxn modelId="{BD369DF8-6E54-462F-8924-963D795A9545}" type="presParOf" srcId="{6EE6A95B-D684-4382-BEBD-0EE7511E3779}" destId="{0E57AEC8-4E5F-4399-86E1-2D8D6CA24FE2}" srcOrd="1" destOrd="0" presId="urn:microsoft.com/office/officeart/2005/8/layout/radial2"/>
    <dgm:cxn modelId="{228DA5B6-F10F-4130-B0B9-3864E8E0C9FC}" type="presParOf" srcId="{E4FD8C2B-87D8-42CD-9495-5581F49EB174}" destId="{86D40D24-0A7B-407E-A876-CD7097F7815F}" srcOrd="5" destOrd="0" presId="urn:microsoft.com/office/officeart/2005/8/layout/radial2"/>
    <dgm:cxn modelId="{75467BEE-D716-4D99-BAB2-75DC2E4DE2CF}" type="presParOf" srcId="{E4FD8C2B-87D8-42CD-9495-5581F49EB174}" destId="{1DF354E6-BF0D-4F23-9306-849EC6D0CBBE}" srcOrd="6" destOrd="0" presId="urn:microsoft.com/office/officeart/2005/8/layout/radial2"/>
    <dgm:cxn modelId="{28806E43-C8DD-4A42-96E5-463A5AEA6EC0}" type="presParOf" srcId="{1DF354E6-BF0D-4F23-9306-849EC6D0CBBE}" destId="{939FE645-B49A-46EC-AB5C-0754048F65A0}" srcOrd="0" destOrd="0" presId="urn:microsoft.com/office/officeart/2005/8/layout/radial2"/>
    <dgm:cxn modelId="{E72496D6-343D-4B9A-92F3-6E57E34F548B}" type="presParOf" srcId="{1DF354E6-BF0D-4F23-9306-849EC6D0CBBE}" destId="{4B4E59DC-4F9A-4E8B-898B-15441E2591B1}" srcOrd="1" destOrd="0" presId="urn:microsoft.com/office/officeart/2005/8/layout/radial2"/>
    <dgm:cxn modelId="{656EF4F8-6C28-46CC-AF50-4E07AD49CD6B}" type="presParOf" srcId="{E4FD8C2B-87D8-42CD-9495-5581F49EB174}" destId="{8FDBADC3-B93E-4C56-9EC9-C495C176DC94}" srcOrd="7" destOrd="0" presId="urn:microsoft.com/office/officeart/2005/8/layout/radial2"/>
    <dgm:cxn modelId="{C349F563-452C-476C-9206-4B907C5E3D1B}" type="presParOf" srcId="{E4FD8C2B-87D8-42CD-9495-5581F49EB174}" destId="{B2513549-BC86-4CDA-B523-1DC0D9BEF91F}" srcOrd="8" destOrd="0" presId="urn:microsoft.com/office/officeart/2005/8/layout/radial2"/>
    <dgm:cxn modelId="{311C35BA-B65C-4FD0-93CA-D1A0B2DD6A51}" type="presParOf" srcId="{B2513549-BC86-4CDA-B523-1DC0D9BEF91F}" destId="{212E8EED-279A-4EE9-AA21-32AE39EBCC20}" srcOrd="0" destOrd="0" presId="urn:microsoft.com/office/officeart/2005/8/layout/radial2"/>
    <dgm:cxn modelId="{06F3D936-1A98-4EB3-BA05-B252AD3D8128}" type="presParOf" srcId="{B2513549-BC86-4CDA-B523-1DC0D9BEF91F}" destId="{0B1A530B-89CA-4FA5-9F75-B205D10C752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EC28EC6-C784-4BFE-8CC1-76D784F0BC3A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A5ACAE-C1AA-40F9-A369-7277B7A0F52C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200" dirty="0"/>
            <a:t>0.1</a:t>
          </a:r>
        </a:p>
      </dgm:t>
    </dgm:pt>
    <dgm:pt modelId="{3EDF6019-2784-4271-A399-49D9E7649EF6}" type="parTrans" cxnId="{161BB793-FBE5-409D-82D0-7E243DB69FFB}">
      <dgm:prSet/>
      <dgm:spPr/>
      <dgm:t>
        <a:bodyPr/>
        <a:lstStyle/>
        <a:p>
          <a:endParaRPr lang="en-US" dirty="0"/>
        </a:p>
      </dgm:t>
    </dgm:pt>
    <dgm:pt modelId="{D0EA0285-CE0D-47E8-8E70-0EF8D78E1B28}" type="sibTrans" cxnId="{161BB793-FBE5-409D-82D0-7E243DB69FFB}">
      <dgm:prSet/>
      <dgm:spPr/>
      <dgm:t>
        <a:bodyPr/>
        <a:lstStyle/>
        <a:p>
          <a:endParaRPr lang="en-US"/>
        </a:p>
      </dgm:t>
    </dgm:pt>
    <dgm:pt modelId="{54BA5F30-046A-45D9-BDB8-952E3E67A968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200" dirty="0"/>
            <a:t>0.3</a:t>
          </a:r>
        </a:p>
      </dgm:t>
    </dgm:pt>
    <dgm:pt modelId="{C720DEFA-E44F-4A87-B305-CDC4BBF98210}" type="parTrans" cxnId="{70A595FC-491C-4CDD-A8F2-352E7A6ABE4A}">
      <dgm:prSet/>
      <dgm:spPr/>
      <dgm:t>
        <a:bodyPr/>
        <a:lstStyle/>
        <a:p>
          <a:endParaRPr lang="en-US" dirty="0"/>
        </a:p>
      </dgm:t>
    </dgm:pt>
    <dgm:pt modelId="{0C1410A3-88FD-4C7E-A3DB-DB8CBA3C0750}" type="sibTrans" cxnId="{70A595FC-491C-4CDD-A8F2-352E7A6ABE4A}">
      <dgm:prSet/>
      <dgm:spPr/>
      <dgm:t>
        <a:bodyPr/>
        <a:lstStyle/>
        <a:p>
          <a:endParaRPr lang="en-US"/>
        </a:p>
      </dgm:t>
    </dgm:pt>
    <dgm:pt modelId="{31EDCD0E-3F8F-4E48-A1CC-50EB6AF074B7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200" dirty="0"/>
            <a:t>0.2</a:t>
          </a:r>
        </a:p>
      </dgm:t>
    </dgm:pt>
    <dgm:pt modelId="{DEF3E6E8-0CE5-492D-A970-AC5BF1BEC4AD}" type="parTrans" cxnId="{96F9C353-BBFC-4BA8-B0F9-4CEAF9BD9E4F}">
      <dgm:prSet/>
      <dgm:spPr/>
      <dgm:t>
        <a:bodyPr/>
        <a:lstStyle/>
        <a:p>
          <a:endParaRPr lang="en-US" dirty="0"/>
        </a:p>
      </dgm:t>
    </dgm:pt>
    <dgm:pt modelId="{F9F3E063-2A41-4F9F-A69B-534B38BBEF7D}" type="sibTrans" cxnId="{96F9C353-BBFC-4BA8-B0F9-4CEAF9BD9E4F}">
      <dgm:prSet/>
      <dgm:spPr/>
      <dgm:t>
        <a:bodyPr/>
        <a:lstStyle/>
        <a:p>
          <a:endParaRPr lang="en-US"/>
        </a:p>
      </dgm:t>
    </dgm:pt>
    <dgm:pt modelId="{EE2EDB11-A9DB-41DB-8572-B671A33A69C8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400" dirty="0"/>
            <a:t>0.3</a:t>
          </a:r>
        </a:p>
      </dgm:t>
    </dgm:pt>
    <dgm:pt modelId="{1A54F776-EBAF-43AF-BB45-694A8DA291E3}" type="parTrans" cxnId="{FFCFEF80-EF25-426D-B691-E9BE14B1CFB2}">
      <dgm:prSet/>
      <dgm:spPr/>
      <dgm:t>
        <a:bodyPr/>
        <a:lstStyle/>
        <a:p>
          <a:endParaRPr lang="en-US" dirty="0"/>
        </a:p>
      </dgm:t>
    </dgm:pt>
    <dgm:pt modelId="{3CBFCCE4-75F1-46C7-A8A2-7A07A1B07377}" type="sibTrans" cxnId="{FFCFEF80-EF25-426D-B691-E9BE14B1CFB2}">
      <dgm:prSet/>
      <dgm:spPr/>
      <dgm:t>
        <a:bodyPr/>
        <a:lstStyle/>
        <a:p>
          <a:endParaRPr lang="en-US"/>
        </a:p>
      </dgm:t>
    </dgm:pt>
    <dgm:pt modelId="{19A5F590-A78A-48CF-A81C-0776E7EEBE63}" type="pres">
      <dgm:prSet presAssocID="{8EC28EC6-C784-4BFE-8CC1-76D784F0BC3A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E4FD8C2B-87D8-42CD-9495-5581F49EB174}" type="pres">
      <dgm:prSet presAssocID="{8EC28EC6-C784-4BFE-8CC1-76D784F0BC3A}" presName="cycle" presStyleCnt="0"/>
      <dgm:spPr/>
    </dgm:pt>
    <dgm:pt modelId="{8818BD0F-AB02-4BCC-855B-E06A437F7847}" type="pres">
      <dgm:prSet presAssocID="{8EC28EC6-C784-4BFE-8CC1-76D784F0BC3A}" presName="centerShape" presStyleCnt="0"/>
      <dgm:spPr/>
    </dgm:pt>
    <dgm:pt modelId="{41E0BB37-16CD-48D7-ABE5-CE60752F4548}" type="pres">
      <dgm:prSet presAssocID="{8EC28EC6-C784-4BFE-8CC1-76D784F0BC3A}" presName="connSite" presStyleLbl="node1" presStyleIdx="0" presStyleCnt="5"/>
      <dgm:spPr/>
    </dgm:pt>
    <dgm:pt modelId="{21A7C4E5-86AA-4BED-9AB3-2FA4FEC35211}" type="pres">
      <dgm:prSet presAssocID="{8EC28EC6-C784-4BFE-8CC1-76D784F0BC3A}" presName="visible" presStyleLbl="node1" presStyleIdx="0" presStyleCnt="5"/>
      <dgm:spPr/>
    </dgm:pt>
    <dgm:pt modelId="{1C591D81-F560-415C-9D7F-56968DCDF102}" type="pres">
      <dgm:prSet presAssocID="{3EDF6019-2784-4271-A399-49D9E7649EF6}" presName="Name25" presStyleLbl="parChTrans1D1" presStyleIdx="0" presStyleCnt="4"/>
      <dgm:spPr/>
    </dgm:pt>
    <dgm:pt modelId="{AF4BE145-7A14-4E65-8B7F-14EAE5E2058B}" type="pres">
      <dgm:prSet presAssocID="{C1A5ACAE-C1AA-40F9-A369-7277B7A0F52C}" presName="node" presStyleCnt="0"/>
      <dgm:spPr/>
    </dgm:pt>
    <dgm:pt modelId="{62BA41A1-9674-4281-B456-FC380A12914E}" type="pres">
      <dgm:prSet presAssocID="{C1A5ACAE-C1AA-40F9-A369-7277B7A0F52C}" presName="parentNode" presStyleLbl="node1" presStyleIdx="1" presStyleCnt="5" custScaleX="38132" custScaleY="38132" custLinFactNeighborX="-58115" custLinFactNeighborY="90366">
        <dgm:presLayoutVars>
          <dgm:chMax val="1"/>
          <dgm:bulletEnabled val="1"/>
        </dgm:presLayoutVars>
      </dgm:prSet>
      <dgm:spPr/>
    </dgm:pt>
    <dgm:pt modelId="{D13757F5-C524-489F-8C46-F0774373B505}" type="pres">
      <dgm:prSet presAssocID="{C1A5ACAE-C1AA-40F9-A369-7277B7A0F52C}" presName="childNode" presStyleLbl="revTx" presStyleIdx="0" presStyleCnt="0">
        <dgm:presLayoutVars>
          <dgm:bulletEnabled val="1"/>
        </dgm:presLayoutVars>
      </dgm:prSet>
      <dgm:spPr/>
    </dgm:pt>
    <dgm:pt modelId="{B815E6E6-F6EC-4C44-9C86-87B39C59AB49}" type="pres">
      <dgm:prSet presAssocID="{C720DEFA-E44F-4A87-B305-CDC4BBF98210}" presName="Name25" presStyleLbl="parChTrans1D1" presStyleIdx="1" presStyleCnt="4"/>
      <dgm:spPr/>
    </dgm:pt>
    <dgm:pt modelId="{6EE6A95B-D684-4382-BEBD-0EE7511E3779}" type="pres">
      <dgm:prSet presAssocID="{54BA5F30-046A-45D9-BDB8-952E3E67A968}" presName="node" presStyleCnt="0"/>
      <dgm:spPr/>
    </dgm:pt>
    <dgm:pt modelId="{12518A50-060C-4894-9BE6-9C94CC0CEAF5}" type="pres">
      <dgm:prSet presAssocID="{54BA5F30-046A-45D9-BDB8-952E3E67A968}" presName="parentNode" presStyleLbl="node1" presStyleIdx="2" presStyleCnt="5" custScaleX="38138" custScaleY="38138" custLinFactNeighborX="-88055" custLinFactNeighborY="13162">
        <dgm:presLayoutVars>
          <dgm:chMax val="1"/>
          <dgm:bulletEnabled val="1"/>
        </dgm:presLayoutVars>
      </dgm:prSet>
      <dgm:spPr/>
    </dgm:pt>
    <dgm:pt modelId="{0E57AEC8-4E5F-4399-86E1-2D8D6CA24FE2}" type="pres">
      <dgm:prSet presAssocID="{54BA5F30-046A-45D9-BDB8-952E3E67A968}" presName="childNode" presStyleLbl="revTx" presStyleIdx="0" presStyleCnt="0">
        <dgm:presLayoutVars>
          <dgm:bulletEnabled val="1"/>
        </dgm:presLayoutVars>
      </dgm:prSet>
      <dgm:spPr/>
    </dgm:pt>
    <dgm:pt modelId="{86D40D24-0A7B-407E-A876-CD7097F7815F}" type="pres">
      <dgm:prSet presAssocID="{DEF3E6E8-0CE5-492D-A970-AC5BF1BEC4AD}" presName="Name25" presStyleLbl="parChTrans1D1" presStyleIdx="2" presStyleCnt="4"/>
      <dgm:spPr/>
    </dgm:pt>
    <dgm:pt modelId="{1DF354E6-BF0D-4F23-9306-849EC6D0CBBE}" type="pres">
      <dgm:prSet presAssocID="{31EDCD0E-3F8F-4E48-A1CC-50EB6AF074B7}" presName="node" presStyleCnt="0"/>
      <dgm:spPr/>
    </dgm:pt>
    <dgm:pt modelId="{939FE645-B49A-46EC-AB5C-0754048F65A0}" type="pres">
      <dgm:prSet presAssocID="{31EDCD0E-3F8F-4E48-A1CC-50EB6AF074B7}" presName="parentNode" presStyleLbl="node1" presStyleIdx="3" presStyleCnt="5" custScaleX="36640" custScaleY="36637" custLinFactNeighborX="-76388" custLinFactNeighborY="-67346">
        <dgm:presLayoutVars>
          <dgm:chMax val="1"/>
          <dgm:bulletEnabled val="1"/>
        </dgm:presLayoutVars>
      </dgm:prSet>
      <dgm:spPr/>
    </dgm:pt>
    <dgm:pt modelId="{4B4E59DC-4F9A-4E8B-898B-15441E2591B1}" type="pres">
      <dgm:prSet presAssocID="{31EDCD0E-3F8F-4E48-A1CC-50EB6AF074B7}" presName="childNode" presStyleLbl="revTx" presStyleIdx="0" presStyleCnt="0">
        <dgm:presLayoutVars>
          <dgm:bulletEnabled val="1"/>
        </dgm:presLayoutVars>
      </dgm:prSet>
      <dgm:spPr/>
    </dgm:pt>
    <dgm:pt modelId="{8FDBADC3-B93E-4C56-9EC9-C495C176DC94}" type="pres">
      <dgm:prSet presAssocID="{1A54F776-EBAF-43AF-BB45-694A8DA291E3}" presName="Name25" presStyleLbl="parChTrans1D1" presStyleIdx="3" presStyleCnt="4"/>
      <dgm:spPr/>
    </dgm:pt>
    <dgm:pt modelId="{B2513549-BC86-4CDA-B523-1DC0D9BEF91F}" type="pres">
      <dgm:prSet presAssocID="{EE2EDB11-A9DB-41DB-8572-B671A33A69C8}" presName="node" presStyleCnt="0"/>
      <dgm:spPr/>
    </dgm:pt>
    <dgm:pt modelId="{212E8EED-279A-4EE9-AA21-32AE39EBCC20}" type="pres">
      <dgm:prSet presAssocID="{EE2EDB11-A9DB-41DB-8572-B671A33A69C8}" presName="parentNode" presStyleLbl="node1" presStyleIdx="4" presStyleCnt="5" custScaleX="38429" custScaleY="38428" custLinFactY="-5800" custLinFactNeighborX="-45089" custLinFactNeighborY="-100000">
        <dgm:presLayoutVars>
          <dgm:chMax val="1"/>
          <dgm:bulletEnabled val="1"/>
        </dgm:presLayoutVars>
      </dgm:prSet>
      <dgm:spPr/>
    </dgm:pt>
    <dgm:pt modelId="{0B1A530B-89CA-4FA5-9F75-B205D10C7522}" type="pres">
      <dgm:prSet presAssocID="{EE2EDB11-A9DB-41DB-8572-B671A33A69C8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6E873006-B59A-4D4F-A9EA-3CC5C075EE87}" type="presOf" srcId="{C1A5ACAE-C1AA-40F9-A369-7277B7A0F52C}" destId="{62BA41A1-9674-4281-B456-FC380A12914E}" srcOrd="0" destOrd="0" presId="urn:microsoft.com/office/officeart/2005/8/layout/radial2"/>
    <dgm:cxn modelId="{DA88011B-3F5F-4CE1-81BD-03F71C898BD4}" type="presOf" srcId="{8EC28EC6-C784-4BFE-8CC1-76D784F0BC3A}" destId="{19A5F590-A78A-48CF-A81C-0776E7EEBE63}" srcOrd="0" destOrd="0" presId="urn:microsoft.com/office/officeart/2005/8/layout/radial2"/>
    <dgm:cxn modelId="{83BAFA28-676A-478D-BA01-D18396B532A2}" type="presOf" srcId="{3EDF6019-2784-4271-A399-49D9E7649EF6}" destId="{1C591D81-F560-415C-9D7F-56968DCDF102}" srcOrd="0" destOrd="0" presId="urn:microsoft.com/office/officeart/2005/8/layout/radial2"/>
    <dgm:cxn modelId="{0BF55C2B-C551-4CED-9276-019C2D7609DD}" type="presOf" srcId="{DEF3E6E8-0CE5-492D-A970-AC5BF1BEC4AD}" destId="{86D40D24-0A7B-407E-A876-CD7097F7815F}" srcOrd="0" destOrd="0" presId="urn:microsoft.com/office/officeart/2005/8/layout/radial2"/>
    <dgm:cxn modelId="{E0A3CE2E-BCDE-4BEB-9006-14BEFA2CCB00}" type="presOf" srcId="{1A54F776-EBAF-43AF-BB45-694A8DA291E3}" destId="{8FDBADC3-B93E-4C56-9EC9-C495C176DC94}" srcOrd="0" destOrd="0" presId="urn:microsoft.com/office/officeart/2005/8/layout/radial2"/>
    <dgm:cxn modelId="{96F9C353-BBFC-4BA8-B0F9-4CEAF9BD9E4F}" srcId="{8EC28EC6-C784-4BFE-8CC1-76D784F0BC3A}" destId="{31EDCD0E-3F8F-4E48-A1CC-50EB6AF074B7}" srcOrd="2" destOrd="0" parTransId="{DEF3E6E8-0CE5-492D-A970-AC5BF1BEC4AD}" sibTransId="{F9F3E063-2A41-4F9F-A69B-534B38BBEF7D}"/>
    <dgm:cxn modelId="{D908D27F-EE85-48CA-9276-4E4AE2751609}" type="presOf" srcId="{54BA5F30-046A-45D9-BDB8-952E3E67A968}" destId="{12518A50-060C-4894-9BE6-9C94CC0CEAF5}" srcOrd="0" destOrd="0" presId="urn:microsoft.com/office/officeart/2005/8/layout/radial2"/>
    <dgm:cxn modelId="{FFCFEF80-EF25-426D-B691-E9BE14B1CFB2}" srcId="{8EC28EC6-C784-4BFE-8CC1-76D784F0BC3A}" destId="{EE2EDB11-A9DB-41DB-8572-B671A33A69C8}" srcOrd="3" destOrd="0" parTransId="{1A54F776-EBAF-43AF-BB45-694A8DA291E3}" sibTransId="{3CBFCCE4-75F1-46C7-A8A2-7A07A1B07377}"/>
    <dgm:cxn modelId="{161BB793-FBE5-409D-82D0-7E243DB69FFB}" srcId="{8EC28EC6-C784-4BFE-8CC1-76D784F0BC3A}" destId="{C1A5ACAE-C1AA-40F9-A369-7277B7A0F52C}" srcOrd="0" destOrd="0" parTransId="{3EDF6019-2784-4271-A399-49D9E7649EF6}" sibTransId="{D0EA0285-CE0D-47E8-8E70-0EF8D78E1B28}"/>
    <dgm:cxn modelId="{36CC8AA0-8306-41FC-B09F-F334B1438439}" type="presOf" srcId="{C720DEFA-E44F-4A87-B305-CDC4BBF98210}" destId="{B815E6E6-F6EC-4C44-9C86-87B39C59AB49}" srcOrd="0" destOrd="0" presId="urn:microsoft.com/office/officeart/2005/8/layout/radial2"/>
    <dgm:cxn modelId="{B78343D4-8C31-430F-B425-FFA6822152F3}" type="presOf" srcId="{EE2EDB11-A9DB-41DB-8572-B671A33A69C8}" destId="{212E8EED-279A-4EE9-AA21-32AE39EBCC20}" srcOrd="0" destOrd="0" presId="urn:microsoft.com/office/officeart/2005/8/layout/radial2"/>
    <dgm:cxn modelId="{D77588F1-6D1F-4422-B351-C5D7C820764E}" type="presOf" srcId="{31EDCD0E-3F8F-4E48-A1CC-50EB6AF074B7}" destId="{939FE645-B49A-46EC-AB5C-0754048F65A0}" srcOrd="0" destOrd="0" presId="urn:microsoft.com/office/officeart/2005/8/layout/radial2"/>
    <dgm:cxn modelId="{70A595FC-491C-4CDD-A8F2-352E7A6ABE4A}" srcId="{8EC28EC6-C784-4BFE-8CC1-76D784F0BC3A}" destId="{54BA5F30-046A-45D9-BDB8-952E3E67A968}" srcOrd="1" destOrd="0" parTransId="{C720DEFA-E44F-4A87-B305-CDC4BBF98210}" sibTransId="{0C1410A3-88FD-4C7E-A3DB-DB8CBA3C0750}"/>
    <dgm:cxn modelId="{D35B3AFA-B8BD-4EFE-AF4F-5C8E2C44A265}" type="presParOf" srcId="{19A5F590-A78A-48CF-A81C-0776E7EEBE63}" destId="{E4FD8C2B-87D8-42CD-9495-5581F49EB174}" srcOrd="0" destOrd="0" presId="urn:microsoft.com/office/officeart/2005/8/layout/radial2"/>
    <dgm:cxn modelId="{25EF5AF7-E24A-4745-B988-4F1864B6B216}" type="presParOf" srcId="{E4FD8C2B-87D8-42CD-9495-5581F49EB174}" destId="{8818BD0F-AB02-4BCC-855B-E06A437F7847}" srcOrd="0" destOrd="0" presId="urn:microsoft.com/office/officeart/2005/8/layout/radial2"/>
    <dgm:cxn modelId="{399F9E48-AB32-45EA-932E-9AC7677D5AAB}" type="presParOf" srcId="{8818BD0F-AB02-4BCC-855B-E06A437F7847}" destId="{41E0BB37-16CD-48D7-ABE5-CE60752F4548}" srcOrd="0" destOrd="0" presId="urn:microsoft.com/office/officeart/2005/8/layout/radial2"/>
    <dgm:cxn modelId="{B9107F26-EF3A-47C7-8DC4-65A1AE93EB92}" type="presParOf" srcId="{8818BD0F-AB02-4BCC-855B-E06A437F7847}" destId="{21A7C4E5-86AA-4BED-9AB3-2FA4FEC35211}" srcOrd="1" destOrd="0" presId="urn:microsoft.com/office/officeart/2005/8/layout/radial2"/>
    <dgm:cxn modelId="{E264F40E-46F2-4617-B238-FE6812809248}" type="presParOf" srcId="{E4FD8C2B-87D8-42CD-9495-5581F49EB174}" destId="{1C591D81-F560-415C-9D7F-56968DCDF102}" srcOrd="1" destOrd="0" presId="urn:microsoft.com/office/officeart/2005/8/layout/radial2"/>
    <dgm:cxn modelId="{B0BD626D-053D-427A-B485-366C78AB944D}" type="presParOf" srcId="{E4FD8C2B-87D8-42CD-9495-5581F49EB174}" destId="{AF4BE145-7A14-4E65-8B7F-14EAE5E2058B}" srcOrd="2" destOrd="0" presId="urn:microsoft.com/office/officeart/2005/8/layout/radial2"/>
    <dgm:cxn modelId="{F0A0DDA8-5BB9-4360-A2D5-61EF3F24B9E9}" type="presParOf" srcId="{AF4BE145-7A14-4E65-8B7F-14EAE5E2058B}" destId="{62BA41A1-9674-4281-B456-FC380A12914E}" srcOrd="0" destOrd="0" presId="urn:microsoft.com/office/officeart/2005/8/layout/radial2"/>
    <dgm:cxn modelId="{26C99BD9-DA5E-4760-A956-E128DA561A95}" type="presParOf" srcId="{AF4BE145-7A14-4E65-8B7F-14EAE5E2058B}" destId="{D13757F5-C524-489F-8C46-F0774373B505}" srcOrd="1" destOrd="0" presId="urn:microsoft.com/office/officeart/2005/8/layout/radial2"/>
    <dgm:cxn modelId="{AA11863F-0996-4098-9AFD-C9C6D3813107}" type="presParOf" srcId="{E4FD8C2B-87D8-42CD-9495-5581F49EB174}" destId="{B815E6E6-F6EC-4C44-9C86-87B39C59AB49}" srcOrd="3" destOrd="0" presId="urn:microsoft.com/office/officeart/2005/8/layout/radial2"/>
    <dgm:cxn modelId="{A285753B-580F-4532-A944-A3648FC18EC6}" type="presParOf" srcId="{E4FD8C2B-87D8-42CD-9495-5581F49EB174}" destId="{6EE6A95B-D684-4382-BEBD-0EE7511E3779}" srcOrd="4" destOrd="0" presId="urn:microsoft.com/office/officeart/2005/8/layout/radial2"/>
    <dgm:cxn modelId="{99CE10F5-43BB-4E98-A11B-1171348F4048}" type="presParOf" srcId="{6EE6A95B-D684-4382-BEBD-0EE7511E3779}" destId="{12518A50-060C-4894-9BE6-9C94CC0CEAF5}" srcOrd="0" destOrd="0" presId="urn:microsoft.com/office/officeart/2005/8/layout/radial2"/>
    <dgm:cxn modelId="{C19E4FC2-ECD7-4B17-A303-E85F30C92984}" type="presParOf" srcId="{6EE6A95B-D684-4382-BEBD-0EE7511E3779}" destId="{0E57AEC8-4E5F-4399-86E1-2D8D6CA24FE2}" srcOrd="1" destOrd="0" presId="urn:microsoft.com/office/officeart/2005/8/layout/radial2"/>
    <dgm:cxn modelId="{0567AE5D-F744-4FCC-8BD8-33C54F31A696}" type="presParOf" srcId="{E4FD8C2B-87D8-42CD-9495-5581F49EB174}" destId="{86D40D24-0A7B-407E-A876-CD7097F7815F}" srcOrd="5" destOrd="0" presId="urn:microsoft.com/office/officeart/2005/8/layout/radial2"/>
    <dgm:cxn modelId="{BF6ADD08-DA27-483C-88A2-0F624FBB9EE3}" type="presParOf" srcId="{E4FD8C2B-87D8-42CD-9495-5581F49EB174}" destId="{1DF354E6-BF0D-4F23-9306-849EC6D0CBBE}" srcOrd="6" destOrd="0" presId="urn:microsoft.com/office/officeart/2005/8/layout/radial2"/>
    <dgm:cxn modelId="{321B7AE4-5E9C-4FF9-983F-C8A858EC1D67}" type="presParOf" srcId="{1DF354E6-BF0D-4F23-9306-849EC6D0CBBE}" destId="{939FE645-B49A-46EC-AB5C-0754048F65A0}" srcOrd="0" destOrd="0" presId="urn:microsoft.com/office/officeart/2005/8/layout/radial2"/>
    <dgm:cxn modelId="{1A685393-D2F4-491E-92B9-0EA1828F5321}" type="presParOf" srcId="{1DF354E6-BF0D-4F23-9306-849EC6D0CBBE}" destId="{4B4E59DC-4F9A-4E8B-898B-15441E2591B1}" srcOrd="1" destOrd="0" presId="urn:microsoft.com/office/officeart/2005/8/layout/radial2"/>
    <dgm:cxn modelId="{9EE04EFA-A163-4192-ABD6-92F1B003F6EF}" type="presParOf" srcId="{E4FD8C2B-87D8-42CD-9495-5581F49EB174}" destId="{8FDBADC3-B93E-4C56-9EC9-C495C176DC94}" srcOrd="7" destOrd="0" presId="urn:microsoft.com/office/officeart/2005/8/layout/radial2"/>
    <dgm:cxn modelId="{A515257E-0DF6-497C-94F4-CC9EE6E580E0}" type="presParOf" srcId="{E4FD8C2B-87D8-42CD-9495-5581F49EB174}" destId="{B2513549-BC86-4CDA-B523-1DC0D9BEF91F}" srcOrd="8" destOrd="0" presId="urn:microsoft.com/office/officeart/2005/8/layout/radial2"/>
    <dgm:cxn modelId="{C554312D-0F13-4A27-B602-19E50996261C}" type="presParOf" srcId="{B2513549-BC86-4CDA-B523-1DC0D9BEF91F}" destId="{212E8EED-279A-4EE9-AA21-32AE39EBCC20}" srcOrd="0" destOrd="0" presId="urn:microsoft.com/office/officeart/2005/8/layout/radial2"/>
    <dgm:cxn modelId="{7DE704B1-EDA1-452B-B9FE-91A8F47BDA80}" type="presParOf" srcId="{B2513549-BC86-4CDA-B523-1DC0D9BEF91F}" destId="{0B1A530B-89CA-4FA5-9F75-B205D10C752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EC28EC6-C784-4BFE-8CC1-76D784F0BC3A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A5ACAE-C1AA-40F9-A369-7277B7A0F52C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200" dirty="0"/>
            <a:t>0.3</a:t>
          </a:r>
        </a:p>
      </dgm:t>
    </dgm:pt>
    <dgm:pt modelId="{3EDF6019-2784-4271-A399-49D9E7649EF6}" type="parTrans" cxnId="{161BB793-FBE5-409D-82D0-7E243DB69FFB}">
      <dgm:prSet/>
      <dgm:spPr/>
      <dgm:t>
        <a:bodyPr/>
        <a:lstStyle/>
        <a:p>
          <a:endParaRPr lang="en-US" dirty="0"/>
        </a:p>
      </dgm:t>
    </dgm:pt>
    <dgm:pt modelId="{D0EA0285-CE0D-47E8-8E70-0EF8D78E1B28}" type="sibTrans" cxnId="{161BB793-FBE5-409D-82D0-7E243DB69FFB}">
      <dgm:prSet/>
      <dgm:spPr/>
      <dgm:t>
        <a:bodyPr/>
        <a:lstStyle/>
        <a:p>
          <a:endParaRPr lang="en-US"/>
        </a:p>
      </dgm:t>
    </dgm:pt>
    <dgm:pt modelId="{54BA5F30-046A-45D9-BDB8-952E3E67A968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200" dirty="0"/>
            <a:t>0.4</a:t>
          </a:r>
        </a:p>
      </dgm:t>
    </dgm:pt>
    <dgm:pt modelId="{C720DEFA-E44F-4A87-B305-CDC4BBF98210}" type="parTrans" cxnId="{70A595FC-491C-4CDD-A8F2-352E7A6ABE4A}">
      <dgm:prSet/>
      <dgm:spPr/>
      <dgm:t>
        <a:bodyPr/>
        <a:lstStyle/>
        <a:p>
          <a:endParaRPr lang="en-US" dirty="0"/>
        </a:p>
      </dgm:t>
    </dgm:pt>
    <dgm:pt modelId="{0C1410A3-88FD-4C7E-A3DB-DB8CBA3C0750}" type="sibTrans" cxnId="{70A595FC-491C-4CDD-A8F2-352E7A6ABE4A}">
      <dgm:prSet/>
      <dgm:spPr/>
      <dgm:t>
        <a:bodyPr/>
        <a:lstStyle/>
        <a:p>
          <a:endParaRPr lang="en-US"/>
        </a:p>
      </dgm:t>
    </dgm:pt>
    <dgm:pt modelId="{31EDCD0E-3F8F-4E48-A1CC-50EB6AF074B7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200" dirty="0"/>
            <a:t>0.5</a:t>
          </a:r>
        </a:p>
      </dgm:t>
    </dgm:pt>
    <dgm:pt modelId="{DEF3E6E8-0CE5-492D-A970-AC5BF1BEC4AD}" type="parTrans" cxnId="{96F9C353-BBFC-4BA8-B0F9-4CEAF9BD9E4F}">
      <dgm:prSet/>
      <dgm:spPr/>
      <dgm:t>
        <a:bodyPr/>
        <a:lstStyle/>
        <a:p>
          <a:endParaRPr lang="en-US" dirty="0"/>
        </a:p>
      </dgm:t>
    </dgm:pt>
    <dgm:pt modelId="{F9F3E063-2A41-4F9F-A69B-534B38BBEF7D}" type="sibTrans" cxnId="{96F9C353-BBFC-4BA8-B0F9-4CEAF9BD9E4F}">
      <dgm:prSet/>
      <dgm:spPr/>
      <dgm:t>
        <a:bodyPr/>
        <a:lstStyle/>
        <a:p>
          <a:endParaRPr lang="en-US"/>
        </a:p>
      </dgm:t>
    </dgm:pt>
    <dgm:pt modelId="{EE2EDB11-A9DB-41DB-8572-B671A33A69C8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400" dirty="0"/>
            <a:t>0.1</a:t>
          </a:r>
        </a:p>
      </dgm:t>
    </dgm:pt>
    <dgm:pt modelId="{1A54F776-EBAF-43AF-BB45-694A8DA291E3}" type="parTrans" cxnId="{FFCFEF80-EF25-426D-B691-E9BE14B1CFB2}">
      <dgm:prSet/>
      <dgm:spPr/>
      <dgm:t>
        <a:bodyPr/>
        <a:lstStyle/>
        <a:p>
          <a:endParaRPr lang="en-US" dirty="0"/>
        </a:p>
      </dgm:t>
    </dgm:pt>
    <dgm:pt modelId="{3CBFCCE4-75F1-46C7-A8A2-7A07A1B07377}" type="sibTrans" cxnId="{FFCFEF80-EF25-426D-B691-E9BE14B1CFB2}">
      <dgm:prSet/>
      <dgm:spPr/>
      <dgm:t>
        <a:bodyPr/>
        <a:lstStyle/>
        <a:p>
          <a:endParaRPr lang="en-US"/>
        </a:p>
      </dgm:t>
    </dgm:pt>
    <dgm:pt modelId="{19A5F590-A78A-48CF-A81C-0776E7EEBE63}" type="pres">
      <dgm:prSet presAssocID="{8EC28EC6-C784-4BFE-8CC1-76D784F0BC3A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E4FD8C2B-87D8-42CD-9495-5581F49EB174}" type="pres">
      <dgm:prSet presAssocID="{8EC28EC6-C784-4BFE-8CC1-76D784F0BC3A}" presName="cycle" presStyleCnt="0"/>
      <dgm:spPr/>
    </dgm:pt>
    <dgm:pt modelId="{8818BD0F-AB02-4BCC-855B-E06A437F7847}" type="pres">
      <dgm:prSet presAssocID="{8EC28EC6-C784-4BFE-8CC1-76D784F0BC3A}" presName="centerShape" presStyleCnt="0"/>
      <dgm:spPr/>
    </dgm:pt>
    <dgm:pt modelId="{41E0BB37-16CD-48D7-ABE5-CE60752F4548}" type="pres">
      <dgm:prSet presAssocID="{8EC28EC6-C784-4BFE-8CC1-76D784F0BC3A}" presName="connSite" presStyleLbl="node1" presStyleIdx="0" presStyleCnt="5"/>
      <dgm:spPr/>
    </dgm:pt>
    <dgm:pt modelId="{21A7C4E5-86AA-4BED-9AB3-2FA4FEC35211}" type="pres">
      <dgm:prSet presAssocID="{8EC28EC6-C784-4BFE-8CC1-76D784F0BC3A}" presName="visible" presStyleLbl="node1" presStyleIdx="0" presStyleCnt="5"/>
      <dgm:spPr/>
    </dgm:pt>
    <dgm:pt modelId="{1C591D81-F560-415C-9D7F-56968DCDF102}" type="pres">
      <dgm:prSet presAssocID="{3EDF6019-2784-4271-A399-49D9E7649EF6}" presName="Name25" presStyleLbl="parChTrans1D1" presStyleIdx="0" presStyleCnt="4"/>
      <dgm:spPr/>
    </dgm:pt>
    <dgm:pt modelId="{AF4BE145-7A14-4E65-8B7F-14EAE5E2058B}" type="pres">
      <dgm:prSet presAssocID="{C1A5ACAE-C1AA-40F9-A369-7277B7A0F52C}" presName="node" presStyleCnt="0"/>
      <dgm:spPr/>
    </dgm:pt>
    <dgm:pt modelId="{62BA41A1-9674-4281-B456-FC380A12914E}" type="pres">
      <dgm:prSet presAssocID="{C1A5ACAE-C1AA-40F9-A369-7277B7A0F52C}" presName="parentNode" presStyleLbl="node1" presStyleIdx="1" presStyleCnt="5" custScaleX="38132" custScaleY="38132" custLinFactNeighborX="-58115" custLinFactNeighborY="90366">
        <dgm:presLayoutVars>
          <dgm:chMax val="1"/>
          <dgm:bulletEnabled val="1"/>
        </dgm:presLayoutVars>
      </dgm:prSet>
      <dgm:spPr/>
    </dgm:pt>
    <dgm:pt modelId="{D13757F5-C524-489F-8C46-F0774373B505}" type="pres">
      <dgm:prSet presAssocID="{C1A5ACAE-C1AA-40F9-A369-7277B7A0F52C}" presName="childNode" presStyleLbl="revTx" presStyleIdx="0" presStyleCnt="0">
        <dgm:presLayoutVars>
          <dgm:bulletEnabled val="1"/>
        </dgm:presLayoutVars>
      </dgm:prSet>
      <dgm:spPr/>
    </dgm:pt>
    <dgm:pt modelId="{B815E6E6-F6EC-4C44-9C86-87B39C59AB49}" type="pres">
      <dgm:prSet presAssocID="{C720DEFA-E44F-4A87-B305-CDC4BBF98210}" presName="Name25" presStyleLbl="parChTrans1D1" presStyleIdx="1" presStyleCnt="4"/>
      <dgm:spPr/>
    </dgm:pt>
    <dgm:pt modelId="{6EE6A95B-D684-4382-BEBD-0EE7511E3779}" type="pres">
      <dgm:prSet presAssocID="{54BA5F30-046A-45D9-BDB8-952E3E67A968}" presName="node" presStyleCnt="0"/>
      <dgm:spPr/>
    </dgm:pt>
    <dgm:pt modelId="{12518A50-060C-4894-9BE6-9C94CC0CEAF5}" type="pres">
      <dgm:prSet presAssocID="{54BA5F30-046A-45D9-BDB8-952E3E67A968}" presName="parentNode" presStyleLbl="node1" presStyleIdx="2" presStyleCnt="5" custScaleX="38138" custScaleY="38138" custLinFactNeighborX="-88055" custLinFactNeighborY="13162">
        <dgm:presLayoutVars>
          <dgm:chMax val="1"/>
          <dgm:bulletEnabled val="1"/>
        </dgm:presLayoutVars>
      </dgm:prSet>
      <dgm:spPr/>
    </dgm:pt>
    <dgm:pt modelId="{0E57AEC8-4E5F-4399-86E1-2D8D6CA24FE2}" type="pres">
      <dgm:prSet presAssocID="{54BA5F30-046A-45D9-BDB8-952E3E67A968}" presName="childNode" presStyleLbl="revTx" presStyleIdx="0" presStyleCnt="0">
        <dgm:presLayoutVars>
          <dgm:bulletEnabled val="1"/>
        </dgm:presLayoutVars>
      </dgm:prSet>
      <dgm:spPr/>
    </dgm:pt>
    <dgm:pt modelId="{86D40D24-0A7B-407E-A876-CD7097F7815F}" type="pres">
      <dgm:prSet presAssocID="{DEF3E6E8-0CE5-492D-A970-AC5BF1BEC4AD}" presName="Name25" presStyleLbl="parChTrans1D1" presStyleIdx="2" presStyleCnt="4"/>
      <dgm:spPr/>
    </dgm:pt>
    <dgm:pt modelId="{1DF354E6-BF0D-4F23-9306-849EC6D0CBBE}" type="pres">
      <dgm:prSet presAssocID="{31EDCD0E-3F8F-4E48-A1CC-50EB6AF074B7}" presName="node" presStyleCnt="0"/>
      <dgm:spPr/>
    </dgm:pt>
    <dgm:pt modelId="{939FE645-B49A-46EC-AB5C-0754048F65A0}" type="pres">
      <dgm:prSet presAssocID="{31EDCD0E-3F8F-4E48-A1CC-50EB6AF074B7}" presName="parentNode" presStyleLbl="node1" presStyleIdx="3" presStyleCnt="5" custScaleX="36640" custScaleY="36637" custLinFactNeighborX="-76388" custLinFactNeighborY="-67346">
        <dgm:presLayoutVars>
          <dgm:chMax val="1"/>
          <dgm:bulletEnabled val="1"/>
        </dgm:presLayoutVars>
      </dgm:prSet>
      <dgm:spPr/>
    </dgm:pt>
    <dgm:pt modelId="{4B4E59DC-4F9A-4E8B-898B-15441E2591B1}" type="pres">
      <dgm:prSet presAssocID="{31EDCD0E-3F8F-4E48-A1CC-50EB6AF074B7}" presName="childNode" presStyleLbl="revTx" presStyleIdx="0" presStyleCnt="0">
        <dgm:presLayoutVars>
          <dgm:bulletEnabled val="1"/>
        </dgm:presLayoutVars>
      </dgm:prSet>
      <dgm:spPr/>
    </dgm:pt>
    <dgm:pt modelId="{8FDBADC3-B93E-4C56-9EC9-C495C176DC94}" type="pres">
      <dgm:prSet presAssocID="{1A54F776-EBAF-43AF-BB45-694A8DA291E3}" presName="Name25" presStyleLbl="parChTrans1D1" presStyleIdx="3" presStyleCnt="4"/>
      <dgm:spPr/>
    </dgm:pt>
    <dgm:pt modelId="{B2513549-BC86-4CDA-B523-1DC0D9BEF91F}" type="pres">
      <dgm:prSet presAssocID="{EE2EDB11-A9DB-41DB-8572-B671A33A69C8}" presName="node" presStyleCnt="0"/>
      <dgm:spPr/>
    </dgm:pt>
    <dgm:pt modelId="{212E8EED-279A-4EE9-AA21-32AE39EBCC20}" type="pres">
      <dgm:prSet presAssocID="{EE2EDB11-A9DB-41DB-8572-B671A33A69C8}" presName="parentNode" presStyleLbl="node1" presStyleIdx="4" presStyleCnt="5" custScaleX="38429" custScaleY="38428" custLinFactY="-5800" custLinFactNeighborX="-45089" custLinFactNeighborY="-100000">
        <dgm:presLayoutVars>
          <dgm:chMax val="1"/>
          <dgm:bulletEnabled val="1"/>
        </dgm:presLayoutVars>
      </dgm:prSet>
      <dgm:spPr/>
    </dgm:pt>
    <dgm:pt modelId="{0B1A530B-89CA-4FA5-9F75-B205D10C7522}" type="pres">
      <dgm:prSet presAssocID="{EE2EDB11-A9DB-41DB-8572-B671A33A69C8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971D7902-BF32-4B98-AA0A-D42D040CD11E}" type="presOf" srcId="{1A54F776-EBAF-43AF-BB45-694A8DA291E3}" destId="{8FDBADC3-B93E-4C56-9EC9-C495C176DC94}" srcOrd="0" destOrd="0" presId="urn:microsoft.com/office/officeart/2005/8/layout/radial2"/>
    <dgm:cxn modelId="{5203E10F-B676-43DC-8375-19C673554281}" type="presOf" srcId="{8EC28EC6-C784-4BFE-8CC1-76D784F0BC3A}" destId="{19A5F590-A78A-48CF-A81C-0776E7EEBE63}" srcOrd="0" destOrd="0" presId="urn:microsoft.com/office/officeart/2005/8/layout/radial2"/>
    <dgm:cxn modelId="{59918C17-4A97-4FD7-B046-08E9D92B50D8}" type="presOf" srcId="{C1A5ACAE-C1AA-40F9-A369-7277B7A0F52C}" destId="{62BA41A1-9674-4281-B456-FC380A12914E}" srcOrd="0" destOrd="0" presId="urn:microsoft.com/office/officeart/2005/8/layout/radial2"/>
    <dgm:cxn modelId="{76CE0C2A-5489-4B2E-85BB-0E2063FB3A82}" type="presOf" srcId="{C720DEFA-E44F-4A87-B305-CDC4BBF98210}" destId="{B815E6E6-F6EC-4C44-9C86-87B39C59AB49}" srcOrd="0" destOrd="0" presId="urn:microsoft.com/office/officeart/2005/8/layout/radial2"/>
    <dgm:cxn modelId="{96F9C353-BBFC-4BA8-B0F9-4CEAF9BD9E4F}" srcId="{8EC28EC6-C784-4BFE-8CC1-76D784F0BC3A}" destId="{31EDCD0E-3F8F-4E48-A1CC-50EB6AF074B7}" srcOrd="2" destOrd="0" parTransId="{DEF3E6E8-0CE5-492D-A970-AC5BF1BEC4AD}" sibTransId="{F9F3E063-2A41-4F9F-A69B-534B38BBEF7D}"/>
    <dgm:cxn modelId="{8EC6D578-3899-4A2A-95A0-BA17585CE57F}" type="presOf" srcId="{DEF3E6E8-0CE5-492D-A970-AC5BF1BEC4AD}" destId="{86D40D24-0A7B-407E-A876-CD7097F7815F}" srcOrd="0" destOrd="0" presId="urn:microsoft.com/office/officeart/2005/8/layout/radial2"/>
    <dgm:cxn modelId="{FFCFEF80-EF25-426D-B691-E9BE14B1CFB2}" srcId="{8EC28EC6-C784-4BFE-8CC1-76D784F0BC3A}" destId="{EE2EDB11-A9DB-41DB-8572-B671A33A69C8}" srcOrd="3" destOrd="0" parTransId="{1A54F776-EBAF-43AF-BB45-694A8DA291E3}" sibTransId="{3CBFCCE4-75F1-46C7-A8A2-7A07A1B07377}"/>
    <dgm:cxn modelId="{E3630788-A8A3-44E1-9D54-645E938BF9AC}" type="presOf" srcId="{31EDCD0E-3F8F-4E48-A1CC-50EB6AF074B7}" destId="{939FE645-B49A-46EC-AB5C-0754048F65A0}" srcOrd="0" destOrd="0" presId="urn:microsoft.com/office/officeart/2005/8/layout/radial2"/>
    <dgm:cxn modelId="{161BB793-FBE5-409D-82D0-7E243DB69FFB}" srcId="{8EC28EC6-C784-4BFE-8CC1-76D784F0BC3A}" destId="{C1A5ACAE-C1AA-40F9-A369-7277B7A0F52C}" srcOrd="0" destOrd="0" parTransId="{3EDF6019-2784-4271-A399-49D9E7649EF6}" sibTransId="{D0EA0285-CE0D-47E8-8E70-0EF8D78E1B28}"/>
    <dgm:cxn modelId="{BB2C81A8-6463-4EEF-AE88-9A3F26D56116}" type="presOf" srcId="{3EDF6019-2784-4271-A399-49D9E7649EF6}" destId="{1C591D81-F560-415C-9D7F-56968DCDF102}" srcOrd="0" destOrd="0" presId="urn:microsoft.com/office/officeart/2005/8/layout/radial2"/>
    <dgm:cxn modelId="{5453A2B3-32F2-4E30-A7F0-51880B693481}" type="presOf" srcId="{54BA5F30-046A-45D9-BDB8-952E3E67A968}" destId="{12518A50-060C-4894-9BE6-9C94CC0CEAF5}" srcOrd="0" destOrd="0" presId="urn:microsoft.com/office/officeart/2005/8/layout/radial2"/>
    <dgm:cxn modelId="{36FE10C0-F82E-4F35-B340-E1235970B71C}" type="presOf" srcId="{EE2EDB11-A9DB-41DB-8572-B671A33A69C8}" destId="{212E8EED-279A-4EE9-AA21-32AE39EBCC20}" srcOrd="0" destOrd="0" presId="urn:microsoft.com/office/officeart/2005/8/layout/radial2"/>
    <dgm:cxn modelId="{70A595FC-491C-4CDD-A8F2-352E7A6ABE4A}" srcId="{8EC28EC6-C784-4BFE-8CC1-76D784F0BC3A}" destId="{54BA5F30-046A-45D9-BDB8-952E3E67A968}" srcOrd="1" destOrd="0" parTransId="{C720DEFA-E44F-4A87-B305-CDC4BBF98210}" sibTransId="{0C1410A3-88FD-4C7E-A3DB-DB8CBA3C0750}"/>
    <dgm:cxn modelId="{AF0E56CE-86DC-4AB1-AF3B-F47EC6890AF7}" type="presParOf" srcId="{19A5F590-A78A-48CF-A81C-0776E7EEBE63}" destId="{E4FD8C2B-87D8-42CD-9495-5581F49EB174}" srcOrd="0" destOrd="0" presId="urn:microsoft.com/office/officeart/2005/8/layout/radial2"/>
    <dgm:cxn modelId="{A26C334E-3387-4668-B3E1-4767ACF2434D}" type="presParOf" srcId="{E4FD8C2B-87D8-42CD-9495-5581F49EB174}" destId="{8818BD0F-AB02-4BCC-855B-E06A437F7847}" srcOrd="0" destOrd="0" presId="urn:microsoft.com/office/officeart/2005/8/layout/radial2"/>
    <dgm:cxn modelId="{5B6485EE-89C4-4CE8-91F9-7B5B998C9716}" type="presParOf" srcId="{8818BD0F-AB02-4BCC-855B-E06A437F7847}" destId="{41E0BB37-16CD-48D7-ABE5-CE60752F4548}" srcOrd="0" destOrd="0" presId="urn:microsoft.com/office/officeart/2005/8/layout/radial2"/>
    <dgm:cxn modelId="{2A3F8AC2-BF7C-42A0-BD67-969EBCB5AA9E}" type="presParOf" srcId="{8818BD0F-AB02-4BCC-855B-E06A437F7847}" destId="{21A7C4E5-86AA-4BED-9AB3-2FA4FEC35211}" srcOrd="1" destOrd="0" presId="urn:microsoft.com/office/officeart/2005/8/layout/radial2"/>
    <dgm:cxn modelId="{664FAC91-690B-460F-B109-FEC280D5D878}" type="presParOf" srcId="{E4FD8C2B-87D8-42CD-9495-5581F49EB174}" destId="{1C591D81-F560-415C-9D7F-56968DCDF102}" srcOrd="1" destOrd="0" presId="urn:microsoft.com/office/officeart/2005/8/layout/radial2"/>
    <dgm:cxn modelId="{DAAB1008-54AB-44E7-AE7E-8FA0B54D5D56}" type="presParOf" srcId="{E4FD8C2B-87D8-42CD-9495-5581F49EB174}" destId="{AF4BE145-7A14-4E65-8B7F-14EAE5E2058B}" srcOrd="2" destOrd="0" presId="urn:microsoft.com/office/officeart/2005/8/layout/radial2"/>
    <dgm:cxn modelId="{9F6EE58E-27DA-414C-A4D7-F9BF9FA02760}" type="presParOf" srcId="{AF4BE145-7A14-4E65-8B7F-14EAE5E2058B}" destId="{62BA41A1-9674-4281-B456-FC380A12914E}" srcOrd="0" destOrd="0" presId="urn:microsoft.com/office/officeart/2005/8/layout/radial2"/>
    <dgm:cxn modelId="{7453376D-A7B5-4446-9855-9C2C2CEB4858}" type="presParOf" srcId="{AF4BE145-7A14-4E65-8B7F-14EAE5E2058B}" destId="{D13757F5-C524-489F-8C46-F0774373B505}" srcOrd="1" destOrd="0" presId="urn:microsoft.com/office/officeart/2005/8/layout/radial2"/>
    <dgm:cxn modelId="{2170CFB9-4FF9-4706-9E66-E00828CA598D}" type="presParOf" srcId="{E4FD8C2B-87D8-42CD-9495-5581F49EB174}" destId="{B815E6E6-F6EC-4C44-9C86-87B39C59AB49}" srcOrd="3" destOrd="0" presId="urn:microsoft.com/office/officeart/2005/8/layout/radial2"/>
    <dgm:cxn modelId="{21D3FEAC-E3C6-49FA-BE58-F0BDFE793A06}" type="presParOf" srcId="{E4FD8C2B-87D8-42CD-9495-5581F49EB174}" destId="{6EE6A95B-D684-4382-BEBD-0EE7511E3779}" srcOrd="4" destOrd="0" presId="urn:microsoft.com/office/officeart/2005/8/layout/radial2"/>
    <dgm:cxn modelId="{EE5B8B7C-C51F-45D8-9922-AAC8EA90F06C}" type="presParOf" srcId="{6EE6A95B-D684-4382-BEBD-0EE7511E3779}" destId="{12518A50-060C-4894-9BE6-9C94CC0CEAF5}" srcOrd="0" destOrd="0" presId="urn:microsoft.com/office/officeart/2005/8/layout/radial2"/>
    <dgm:cxn modelId="{9CC8E780-38C5-4E9C-9E38-63B5BFF5B067}" type="presParOf" srcId="{6EE6A95B-D684-4382-BEBD-0EE7511E3779}" destId="{0E57AEC8-4E5F-4399-86E1-2D8D6CA24FE2}" srcOrd="1" destOrd="0" presId="urn:microsoft.com/office/officeart/2005/8/layout/radial2"/>
    <dgm:cxn modelId="{006376AE-E7E6-4462-9C8F-DFCA1A7BAB74}" type="presParOf" srcId="{E4FD8C2B-87D8-42CD-9495-5581F49EB174}" destId="{86D40D24-0A7B-407E-A876-CD7097F7815F}" srcOrd="5" destOrd="0" presId="urn:microsoft.com/office/officeart/2005/8/layout/radial2"/>
    <dgm:cxn modelId="{FE320BD6-3591-433F-9724-920B3EBCA4EE}" type="presParOf" srcId="{E4FD8C2B-87D8-42CD-9495-5581F49EB174}" destId="{1DF354E6-BF0D-4F23-9306-849EC6D0CBBE}" srcOrd="6" destOrd="0" presId="urn:microsoft.com/office/officeart/2005/8/layout/radial2"/>
    <dgm:cxn modelId="{100DE246-8F17-426B-B3CC-B671A45A2619}" type="presParOf" srcId="{1DF354E6-BF0D-4F23-9306-849EC6D0CBBE}" destId="{939FE645-B49A-46EC-AB5C-0754048F65A0}" srcOrd="0" destOrd="0" presId="urn:microsoft.com/office/officeart/2005/8/layout/radial2"/>
    <dgm:cxn modelId="{70C6469C-E62C-4EA4-966F-E2F8228C6EC7}" type="presParOf" srcId="{1DF354E6-BF0D-4F23-9306-849EC6D0CBBE}" destId="{4B4E59DC-4F9A-4E8B-898B-15441E2591B1}" srcOrd="1" destOrd="0" presId="urn:microsoft.com/office/officeart/2005/8/layout/radial2"/>
    <dgm:cxn modelId="{4F62BCD3-ADAE-412E-8922-04B4E6A589A6}" type="presParOf" srcId="{E4FD8C2B-87D8-42CD-9495-5581F49EB174}" destId="{8FDBADC3-B93E-4C56-9EC9-C495C176DC94}" srcOrd="7" destOrd="0" presId="urn:microsoft.com/office/officeart/2005/8/layout/radial2"/>
    <dgm:cxn modelId="{D50DFAE1-3E3C-47A6-B390-0F53DD8882F4}" type="presParOf" srcId="{E4FD8C2B-87D8-42CD-9495-5581F49EB174}" destId="{B2513549-BC86-4CDA-B523-1DC0D9BEF91F}" srcOrd="8" destOrd="0" presId="urn:microsoft.com/office/officeart/2005/8/layout/radial2"/>
    <dgm:cxn modelId="{E2AB78AF-C72E-45CF-AF6B-7B56C536B26A}" type="presParOf" srcId="{B2513549-BC86-4CDA-B523-1DC0D9BEF91F}" destId="{212E8EED-279A-4EE9-AA21-32AE39EBCC20}" srcOrd="0" destOrd="0" presId="urn:microsoft.com/office/officeart/2005/8/layout/radial2"/>
    <dgm:cxn modelId="{A53AD65C-C0F3-47E3-A928-0D6DD70D8270}" type="presParOf" srcId="{B2513549-BC86-4CDA-B523-1DC0D9BEF91F}" destId="{0B1A530B-89CA-4FA5-9F75-B205D10C752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C28EC6-C784-4BFE-8CC1-76D784F0BC3A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A5ACAE-C1AA-40F9-A369-7277B7A0F52C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800" dirty="0"/>
            <a:t>.1</a:t>
          </a:r>
        </a:p>
      </dgm:t>
    </dgm:pt>
    <dgm:pt modelId="{3EDF6019-2784-4271-A399-49D9E7649EF6}" type="parTrans" cxnId="{161BB793-FBE5-409D-82D0-7E243DB69FFB}">
      <dgm:prSet/>
      <dgm:spPr/>
      <dgm:t>
        <a:bodyPr/>
        <a:lstStyle/>
        <a:p>
          <a:endParaRPr lang="en-US" dirty="0"/>
        </a:p>
      </dgm:t>
    </dgm:pt>
    <dgm:pt modelId="{D0EA0285-CE0D-47E8-8E70-0EF8D78E1B28}" type="sibTrans" cxnId="{161BB793-FBE5-409D-82D0-7E243DB69FFB}">
      <dgm:prSet/>
      <dgm:spPr/>
      <dgm:t>
        <a:bodyPr/>
        <a:lstStyle/>
        <a:p>
          <a:endParaRPr lang="en-US"/>
        </a:p>
      </dgm:t>
    </dgm:pt>
    <dgm:pt modelId="{54BA5F30-046A-45D9-BDB8-952E3E67A968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800" dirty="0"/>
            <a:t>.2</a:t>
          </a:r>
        </a:p>
      </dgm:t>
    </dgm:pt>
    <dgm:pt modelId="{C720DEFA-E44F-4A87-B305-CDC4BBF98210}" type="parTrans" cxnId="{70A595FC-491C-4CDD-A8F2-352E7A6ABE4A}">
      <dgm:prSet/>
      <dgm:spPr/>
      <dgm:t>
        <a:bodyPr/>
        <a:lstStyle/>
        <a:p>
          <a:endParaRPr lang="en-US" dirty="0"/>
        </a:p>
      </dgm:t>
    </dgm:pt>
    <dgm:pt modelId="{0C1410A3-88FD-4C7E-A3DB-DB8CBA3C0750}" type="sibTrans" cxnId="{70A595FC-491C-4CDD-A8F2-352E7A6ABE4A}">
      <dgm:prSet/>
      <dgm:spPr/>
      <dgm:t>
        <a:bodyPr/>
        <a:lstStyle/>
        <a:p>
          <a:endParaRPr lang="en-US"/>
        </a:p>
      </dgm:t>
    </dgm:pt>
    <dgm:pt modelId="{31EDCD0E-3F8F-4E48-A1CC-50EB6AF074B7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400" dirty="0"/>
            <a:t>.5</a:t>
          </a:r>
        </a:p>
      </dgm:t>
    </dgm:pt>
    <dgm:pt modelId="{DEF3E6E8-0CE5-492D-A970-AC5BF1BEC4AD}" type="parTrans" cxnId="{96F9C353-BBFC-4BA8-B0F9-4CEAF9BD9E4F}">
      <dgm:prSet/>
      <dgm:spPr/>
      <dgm:t>
        <a:bodyPr/>
        <a:lstStyle/>
        <a:p>
          <a:endParaRPr lang="en-US" dirty="0"/>
        </a:p>
      </dgm:t>
    </dgm:pt>
    <dgm:pt modelId="{F9F3E063-2A41-4F9F-A69B-534B38BBEF7D}" type="sibTrans" cxnId="{96F9C353-BBFC-4BA8-B0F9-4CEAF9BD9E4F}">
      <dgm:prSet/>
      <dgm:spPr/>
      <dgm:t>
        <a:bodyPr/>
        <a:lstStyle/>
        <a:p>
          <a:endParaRPr lang="en-US"/>
        </a:p>
      </dgm:t>
    </dgm:pt>
    <dgm:pt modelId="{EE2EDB11-A9DB-41DB-8572-B671A33A69C8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600" dirty="0"/>
            <a:t>.2</a:t>
          </a:r>
        </a:p>
      </dgm:t>
    </dgm:pt>
    <dgm:pt modelId="{1A54F776-EBAF-43AF-BB45-694A8DA291E3}" type="parTrans" cxnId="{FFCFEF80-EF25-426D-B691-E9BE14B1CFB2}">
      <dgm:prSet/>
      <dgm:spPr/>
      <dgm:t>
        <a:bodyPr/>
        <a:lstStyle/>
        <a:p>
          <a:endParaRPr lang="en-US" dirty="0"/>
        </a:p>
      </dgm:t>
    </dgm:pt>
    <dgm:pt modelId="{3CBFCCE4-75F1-46C7-A8A2-7A07A1B07377}" type="sibTrans" cxnId="{FFCFEF80-EF25-426D-B691-E9BE14B1CFB2}">
      <dgm:prSet/>
      <dgm:spPr/>
      <dgm:t>
        <a:bodyPr/>
        <a:lstStyle/>
        <a:p>
          <a:endParaRPr lang="en-US"/>
        </a:p>
      </dgm:t>
    </dgm:pt>
    <dgm:pt modelId="{19A5F590-A78A-48CF-A81C-0776E7EEBE63}" type="pres">
      <dgm:prSet presAssocID="{8EC28EC6-C784-4BFE-8CC1-76D784F0BC3A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E4FD8C2B-87D8-42CD-9495-5581F49EB174}" type="pres">
      <dgm:prSet presAssocID="{8EC28EC6-C784-4BFE-8CC1-76D784F0BC3A}" presName="cycle" presStyleCnt="0"/>
      <dgm:spPr/>
    </dgm:pt>
    <dgm:pt modelId="{8818BD0F-AB02-4BCC-855B-E06A437F7847}" type="pres">
      <dgm:prSet presAssocID="{8EC28EC6-C784-4BFE-8CC1-76D784F0BC3A}" presName="centerShape" presStyleCnt="0"/>
      <dgm:spPr/>
    </dgm:pt>
    <dgm:pt modelId="{41E0BB37-16CD-48D7-ABE5-CE60752F4548}" type="pres">
      <dgm:prSet presAssocID="{8EC28EC6-C784-4BFE-8CC1-76D784F0BC3A}" presName="connSite" presStyleLbl="node1" presStyleIdx="0" presStyleCnt="5"/>
      <dgm:spPr/>
    </dgm:pt>
    <dgm:pt modelId="{21A7C4E5-86AA-4BED-9AB3-2FA4FEC35211}" type="pres">
      <dgm:prSet presAssocID="{8EC28EC6-C784-4BFE-8CC1-76D784F0BC3A}" presName="visible" presStyleLbl="node1" presStyleIdx="0" presStyleCnt="5"/>
      <dgm:spPr/>
    </dgm:pt>
    <dgm:pt modelId="{1C591D81-F560-415C-9D7F-56968DCDF102}" type="pres">
      <dgm:prSet presAssocID="{3EDF6019-2784-4271-A399-49D9E7649EF6}" presName="Name25" presStyleLbl="parChTrans1D1" presStyleIdx="0" presStyleCnt="4"/>
      <dgm:spPr/>
    </dgm:pt>
    <dgm:pt modelId="{AF4BE145-7A14-4E65-8B7F-14EAE5E2058B}" type="pres">
      <dgm:prSet presAssocID="{C1A5ACAE-C1AA-40F9-A369-7277B7A0F52C}" presName="node" presStyleCnt="0"/>
      <dgm:spPr/>
    </dgm:pt>
    <dgm:pt modelId="{62BA41A1-9674-4281-B456-FC380A12914E}" type="pres">
      <dgm:prSet presAssocID="{C1A5ACAE-C1AA-40F9-A369-7277B7A0F52C}" presName="parentNode" presStyleLbl="node1" presStyleIdx="1" presStyleCnt="5" custScaleX="38132" custScaleY="38132" custLinFactNeighborX="-58115" custLinFactNeighborY="90366">
        <dgm:presLayoutVars>
          <dgm:chMax val="1"/>
          <dgm:bulletEnabled val="1"/>
        </dgm:presLayoutVars>
      </dgm:prSet>
      <dgm:spPr/>
    </dgm:pt>
    <dgm:pt modelId="{D13757F5-C524-489F-8C46-F0774373B505}" type="pres">
      <dgm:prSet presAssocID="{C1A5ACAE-C1AA-40F9-A369-7277B7A0F52C}" presName="childNode" presStyleLbl="revTx" presStyleIdx="0" presStyleCnt="0">
        <dgm:presLayoutVars>
          <dgm:bulletEnabled val="1"/>
        </dgm:presLayoutVars>
      </dgm:prSet>
      <dgm:spPr/>
    </dgm:pt>
    <dgm:pt modelId="{B815E6E6-F6EC-4C44-9C86-87B39C59AB49}" type="pres">
      <dgm:prSet presAssocID="{C720DEFA-E44F-4A87-B305-CDC4BBF98210}" presName="Name25" presStyleLbl="parChTrans1D1" presStyleIdx="1" presStyleCnt="4"/>
      <dgm:spPr/>
    </dgm:pt>
    <dgm:pt modelId="{6EE6A95B-D684-4382-BEBD-0EE7511E3779}" type="pres">
      <dgm:prSet presAssocID="{54BA5F30-046A-45D9-BDB8-952E3E67A968}" presName="node" presStyleCnt="0"/>
      <dgm:spPr/>
    </dgm:pt>
    <dgm:pt modelId="{12518A50-060C-4894-9BE6-9C94CC0CEAF5}" type="pres">
      <dgm:prSet presAssocID="{54BA5F30-046A-45D9-BDB8-952E3E67A968}" presName="parentNode" presStyleLbl="node1" presStyleIdx="2" presStyleCnt="5" custScaleX="38138" custScaleY="38138" custLinFactNeighborX="-88055" custLinFactNeighborY="13162">
        <dgm:presLayoutVars>
          <dgm:chMax val="1"/>
          <dgm:bulletEnabled val="1"/>
        </dgm:presLayoutVars>
      </dgm:prSet>
      <dgm:spPr/>
    </dgm:pt>
    <dgm:pt modelId="{0E57AEC8-4E5F-4399-86E1-2D8D6CA24FE2}" type="pres">
      <dgm:prSet presAssocID="{54BA5F30-046A-45D9-BDB8-952E3E67A968}" presName="childNode" presStyleLbl="revTx" presStyleIdx="0" presStyleCnt="0">
        <dgm:presLayoutVars>
          <dgm:bulletEnabled val="1"/>
        </dgm:presLayoutVars>
      </dgm:prSet>
      <dgm:spPr/>
    </dgm:pt>
    <dgm:pt modelId="{86D40D24-0A7B-407E-A876-CD7097F7815F}" type="pres">
      <dgm:prSet presAssocID="{DEF3E6E8-0CE5-492D-A970-AC5BF1BEC4AD}" presName="Name25" presStyleLbl="parChTrans1D1" presStyleIdx="2" presStyleCnt="4"/>
      <dgm:spPr/>
    </dgm:pt>
    <dgm:pt modelId="{1DF354E6-BF0D-4F23-9306-849EC6D0CBBE}" type="pres">
      <dgm:prSet presAssocID="{31EDCD0E-3F8F-4E48-A1CC-50EB6AF074B7}" presName="node" presStyleCnt="0"/>
      <dgm:spPr/>
    </dgm:pt>
    <dgm:pt modelId="{939FE645-B49A-46EC-AB5C-0754048F65A0}" type="pres">
      <dgm:prSet presAssocID="{31EDCD0E-3F8F-4E48-A1CC-50EB6AF074B7}" presName="parentNode" presStyleLbl="node1" presStyleIdx="3" presStyleCnt="5" custScaleX="36640" custScaleY="36637" custLinFactNeighborX="-76388" custLinFactNeighborY="-67346">
        <dgm:presLayoutVars>
          <dgm:chMax val="1"/>
          <dgm:bulletEnabled val="1"/>
        </dgm:presLayoutVars>
      </dgm:prSet>
      <dgm:spPr/>
    </dgm:pt>
    <dgm:pt modelId="{4B4E59DC-4F9A-4E8B-898B-15441E2591B1}" type="pres">
      <dgm:prSet presAssocID="{31EDCD0E-3F8F-4E48-A1CC-50EB6AF074B7}" presName="childNode" presStyleLbl="revTx" presStyleIdx="0" presStyleCnt="0">
        <dgm:presLayoutVars>
          <dgm:bulletEnabled val="1"/>
        </dgm:presLayoutVars>
      </dgm:prSet>
      <dgm:spPr/>
    </dgm:pt>
    <dgm:pt modelId="{8FDBADC3-B93E-4C56-9EC9-C495C176DC94}" type="pres">
      <dgm:prSet presAssocID="{1A54F776-EBAF-43AF-BB45-694A8DA291E3}" presName="Name25" presStyleLbl="parChTrans1D1" presStyleIdx="3" presStyleCnt="4"/>
      <dgm:spPr/>
    </dgm:pt>
    <dgm:pt modelId="{B2513549-BC86-4CDA-B523-1DC0D9BEF91F}" type="pres">
      <dgm:prSet presAssocID="{EE2EDB11-A9DB-41DB-8572-B671A33A69C8}" presName="node" presStyleCnt="0"/>
      <dgm:spPr/>
    </dgm:pt>
    <dgm:pt modelId="{212E8EED-279A-4EE9-AA21-32AE39EBCC20}" type="pres">
      <dgm:prSet presAssocID="{EE2EDB11-A9DB-41DB-8572-B671A33A69C8}" presName="parentNode" presStyleLbl="node1" presStyleIdx="4" presStyleCnt="5" custScaleX="38429" custScaleY="38428" custLinFactY="-19938" custLinFactNeighborX="-36607" custLinFactNeighborY="-100000">
        <dgm:presLayoutVars>
          <dgm:chMax val="1"/>
          <dgm:bulletEnabled val="1"/>
        </dgm:presLayoutVars>
      </dgm:prSet>
      <dgm:spPr/>
    </dgm:pt>
    <dgm:pt modelId="{0B1A530B-89CA-4FA5-9F75-B205D10C7522}" type="pres">
      <dgm:prSet presAssocID="{EE2EDB11-A9DB-41DB-8572-B671A33A69C8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BDB93405-CDDE-4E0B-BC44-70C281708E4D}" type="presOf" srcId="{8EC28EC6-C784-4BFE-8CC1-76D784F0BC3A}" destId="{19A5F590-A78A-48CF-A81C-0776E7EEBE63}" srcOrd="0" destOrd="0" presId="urn:microsoft.com/office/officeart/2005/8/layout/radial2"/>
    <dgm:cxn modelId="{08C87B2C-FA28-48AB-B415-27D6D6EB811C}" type="presOf" srcId="{C720DEFA-E44F-4A87-B305-CDC4BBF98210}" destId="{B815E6E6-F6EC-4C44-9C86-87B39C59AB49}" srcOrd="0" destOrd="0" presId="urn:microsoft.com/office/officeart/2005/8/layout/radial2"/>
    <dgm:cxn modelId="{A07E0E60-969F-45DA-95A8-531099F1E5A6}" type="presOf" srcId="{1A54F776-EBAF-43AF-BB45-694A8DA291E3}" destId="{8FDBADC3-B93E-4C56-9EC9-C495C176DC94}" srcOrd="0" destOrd="0" presId="urn:microsoft.com/office/officeart/2005/8/layout/radial2"/>
    <dgm:cxn modelId="{6FD9314C-68D3-4964-BAE6-78CC569A8BCB}" type="presOf" srcId="{EE2EDB11-A9DB-41DB-8572-B671A33A69C8}" destId="{212E8EED-279A-4EE9-AA21-32AE39EBCC20}" srcOrd="0" destOrd="0" presId="urn:microsoft.com/office/officeart/2005/8/layout/radial2"/>
    <dgm:cxn modelId="{96F9C353-BBFC-4BA8-B0F9-4CEAF9BD9E4F}" srcId="{8EC28EC6-C784-4BFE-8CC1-76D784F0BC3A}" destId="{31EDCD0E-3F8F-4E48-A1CC-50EB6AF074B7}" srcOrd="2" destOrd="0" parTransId="{DEF3E6E8-0CE5-492D-A970-AC5BF1BEC4AD}" sibTransId="{F9F3E063-2A41-4F9F-A69B-534B38BBEF7D}"/>
    <dgm:cxn modelId="{FFCFEF80-EF25-426D-B691-E9BE14B1CFB2}" srcId="{8EC28EC6-C784-4BFE-8CC1-76D784F0BC3A}" destId="{EE2EDB11-A9DB-41DB-8572-B671A33A69C8}" srcOrd="3" destOrd="0" parTransId="{1A54F776-EBAF-43AF-BB45-694A8DA291E3}" sibTransId="{3CBFCCE4-75F1-46C7-A8A2-7A07A1B07377}"/>
    <dgm:cxn modelId="{86D11C90-B7F7-4F1D-BD2A-3BFB89B03368}" type="presOf" srcId="{3EDF6019-2784-4271-A399-49D9E7649EF6}" destId="{1C591D81-F560-415C-9D7F-56968DCDF102}" srcOrd="0" destOrd="0" presId="urn:microsoft.com/office/officeart/2005/8/layout/radial2"/>
    <dgm:cxn modelId="{161BB793-FBE5-409D-82D0-7E243DB69FFB}" srcId="{8EC28EC6-C784-4BFE-8CC1-76D784F0BC3A}" destId="{C1A5ACAE-C1AA-40F9-A369-7277B7A0F52C}" srcOrd="0" destOrd="0" parTransId="{3EDF6019-2784-4271-A399-49D9E7649EF6}" sibTransId="{D0EA0285-CE0D-47E8-8E70-0EF8D78E1B28}"/>
    <dgm:cxn modelId="{12323DAC-01F9-4A4E-A7DB-1EBAC3BBC393}" type="presOf" srcId="{54BA5F30-046A-45D9-BDB8-952E3E67A968}" destId="{12518A50-060C-4894-9BE6-9C94CC0CEAF5}" srcOrd="0" destOrd="0" presId="urn:microsoft.com/office/officeart/2005/8/layout/radial2"/>
    <dgm:cxn modelId="{5E3BF5CB-321B-4F6F-9EA4-636656DAAE54}" type="presOf" srcId="{DEF3E6E8-0CE5-492D-A970-AC5BF1BEC4AD}" destId="{86D40D24-0A7B-407E-A876-CD7097F7815F}" srcOrd="0" destOrd="0" presId="urn:microsoft.com/office/officeart/2005/8/layout/radial2"/>
    <dgm:cxn modelId="{9EEC58E6-F6E1-43D5-A5B7-8A4CB347BCE5}" type="presOf" srcId="{31EDCD0E-3F8F-4E48-A1CC-50EB6AF074B7}" destId="{939FE645-B49A-46EC-AB5C-0754048F65A0}" srcOrd="0" destOrd="0" presId="urn:microsoft.com/office/officeart/2005/8/layout/radial2"/>
    <dgm:cxn modelId="{A422BAEE-7061-47A5-AF66-47A9270E567A}" type="presOf" srcId="{C1A5ACAE-C1AA-40F9-A369-7277B7A0F52C}" destId="{62BA41A1-9674-4281-B456-FC380A12914E}" srcOrd="0" destOrd="0" presId="urn:microsoft.com/office/officeart/2005/8/layout/radial2"/>
    <dgm:cxn modelId="{70A595FC-491C-4CDD-A8F2-352E7A6ABE4A}" srcId="{8EC28EC6-C784-4BFE-8CC1-76D784F0BC3A}" destId="{54BA5F30-046A-45D9-BDB8-952E3E67A968}" srcOrd="1" destOrd="0" parTransId="{C720DEFA-E44F-4A87-B305-CDC4BBF98210}" sibTransId="{0C1410A3-88FD-4C7E-A3DB-DB8CBA3C0750}"/>
    <dgm:cxn modelId="{9A2E5AB6-C2CC-404E-83CF-6E4A8A4E6577}" type="presParOf" srcId="{19A5F590-A78A-48CF-A81C-0776E7EEBE63}" destId="{E4FD8C2B-87D8-42CD-9495-5581F49EB174}" srcOrd="0" destOrd="0" presId="urn:microsoft.com/office/officeart/2005/8/layout/radial2"/>
    <dgm:cxn modelId="{18568727-3E10-4EF0-ACF8-7D6270292D98}" type="presParOf" srcId="{E4FD8C2B-87D8-42CD-9495-5581F49EB174}" destId="{8818BD0F-AB02-4BCC-855B-E06A437F7847}" srcOrd="0" destOrd="0" presId="urn:microsoft.com/office/officeart/2005/8/layout/radial2"/>
    <dgm:cxn modelId="{69845A8D-D71E-424D-9225-836762D064C7}" type="presParOf" srcId="{8818BD0F-AB02-4BCC-855B-E06A437F7847}" destId="{41E0BB37-16CD-48D7-ABE5-CE60752F4548}" srcOrd="0" destOrd="0" presId="urn:microsoft.com/office/officeart/2005/8/layout/radial2"/>
    <dgm:cxn modelId="{69951B32-129B-4F08-A369-84D847C74677}" type="presParOf" srcId="{8818BD0F-AB02-4BCC-855B-E06A437F7847}" destId="{21A7C4E5-86AA-4BED-9AB3-2FA4FEC35211}" srcOrd="1" destOrd="0" presId="urn:microsoft.com/office/officeart/2005/8/layout/radial2"/>
    <dgm:cxn modelId="{9BCD582F-C638-4956-AFEC-41D9BF8C8AE2}" type="presParOf" srcId="{E4FD8C2B-87D8-42CD-9495-5581F49EB174}" destId="{1C591D81-F560-415C-9D7F-56968DCDF102}" srcOrd="1" destOrd="0" presId="urn:microsoft.com/office/officeart/2005/8/layout/radial2"/>
    <dgm:cxn modelId="{6E4F1185-D624-41F7-8D3C-780FFF5442B5}" type="presParOf" srcId="{E4FD8C2B-87D8-42CD-9495-5581F49EB174}" destId="{AF4BE145-7A14-4E65-8B7F-14EAE5E2058B}" srcOrd="2" destOrd="0" presId="urn:microsoft.com/office/officeart/2005/8/layout/radial2"/>
    <dgm:cxn modelId="{147DBBF9-F3C3-4893-96B4-AF084B565F8B}" type="presParOf" srcId="{AF4BE145-7A14-4E65-8B7F-14EAE5E2058B}" destId="{62BA41A1-9674-4281-B456-FC380A12914E}" srcOrd="0" destOrd="0" presId="urn:microsoft.com/office/officeart/2005/8/layout/radial2"/>
    <dgm:cxn modelId="{EF030A03-CE63-4EA0-A734-851FCE714AE4}" type="presParOf" srcId="{AF4BE145-7A14-4E65-8B7F-14EAE5E2058B}" destId="{D13757F5-C524-489F-8C46-F0774373B505}" srcOrd="1" destOrd="0" presId="urn:microsoft.com/office/officeart/2005/8/layout/radial2"/>
    <dgm:cxn modelId="{94F33E6D-E802-465A-AB08-70F886D95C7D}" type="presParOf" srcId="{E4FD8C2B-87D8-42CD-9495-5581F49EB174}" destId="{B815E6E6-F6EC-4C44-9C86-87B39C59AB49}" srcOrd="3" destOrd="0" presId="urn:microsoft.com/office/officeart/2005/8/layout/radial2"/>
    <dgm:cxn modelId="{71B81794-A8E7-4027-A821-7CB592F57221}" type="presParOf" srcId="{E4FD8C2B-87D8-42CD-9495-5581F49EB174}" destId="{6EE6A95B-D684-4382-BEBD-0EE7511E3779}" srcOrd="4" destOrd="0" presId="urn:microsoft.com/office/officeart/2005/8/layout/radial2"/>
    <dgm:cxn modelId="{8423F374-1851-4DBE-AE33-99809FC3C69A}" type="presParOf" srcId="{6EE6A95B-D684-4382-BEBD-0EE7511E3779}" destId="{12518A50-060C-4894-9BE6-9C94CC0CEAF5}" srcOrd="0" destOrd="0" presId="urn:microsoft.com/office/officeart/2005/8/layout/radial2"/>
    <dgm:cxn modelId="{7D245AD7-D26B-4F64-BCA5-E8E13A101F70}" type="presParOf" srcId="{6EE6A95B-D684-4382-BEBD-0EE7511E3779}" destId="{0E57AEC8-4E5F-4399-86E1-2D8D6CA24FE2}" srcOrd="1" destOrd="0" presId="urn:microsoft.com/office/officeart/2005/8/layout/radial2"/>
    <dgm:cxn modelId="{363248D1-3F6F-452F-B424-13E330AF21A6}" type="presParOf" srcId="{E4FD8C2B-87D8-42CD-9495-5581F49EB174}" destId="{86D40D24-0A7B-407E-A876-CD7097F7815F}" srcOrd="5" destOrd="0" presId="urn:microsoft.com/office/officeart/2005/8/layout/radial2"/>
    <dgm:cxn modelId="{C6EADE6D-35CE-483F-AE90-755B7CD7BAAF}" type="presParOf" srcId="{E4FD8C2B-87D8-42CD-9495-5581F49EB174}" destId="{1DF354E6-BF0D-4F23-9306-849EC6D0CBBE}" srcOrd="6" destOrd="0" presId="urn:microsoft.com/office/officeart/2005/8/layout/radial2"/>
    <dgm:cxn modelId="{2E2527C7-A7B6-444A-A154-E2C0B74A9FAF}" type="presParOf" srcId="{1DF354E6-BF0D-4F23-9306-849EC6D0CBBE}" destId="{939FE645-B49A-46EC-AB5C-0754048F65A0}" srcOrd="0" destOrd="0" presId="urn:microsoft.com/office/officeart/2005/8/layout/radial2"/>
    <dgm:cxn modelId="{53AAFB24-3B3B-4504-8223-3718356C3C8C}" type="presParOf" srcId="{1DF354E6-BF0D-4F23-9306-849EC6D0CBBE}" destId="{4B4E59DC-4F9A-4E8B-898B-15441E2591B1}" srcOrd="1" destOrd="0" presId="urn:microsoft.com/office/officeart/2005/8/layout/radial2"/>
    <dgm:cxn modelId="{3E6C508D-DE1E-47C0-91BB-95DBD4D0F454}" type="presParOf" srcId="{E4FD8C2B-87D8-42CD-9495-5581F49EB174}" destId="{8FDBADC3-B93E-4C56-9EC9-C495C176DC94}" srcOrd="7" destOrd="0" presId="urn:microsoft.com/office/officeart/2005/8/layout/radial2"/>
    <dgm:cxn modelId="{EFE06699-FE78-432F-B631-CFAB9E0EAA96}" type="presParOf" srcId="{E4FD8C2B-87D8-42CD-9495-5581F49EB174}" destId="{B2513549-BC86-4CDA-B523-1DC0D9BEF91F}" srcOrd="8" destOrd="0" presId="urn:microsoft.com/office/officeart/2005/8/layout/radial2"/>
    <dgm:cxn modelId="{07DB027B-26FE-4493-B166-A9B35CF7DF24}" type="presParOf" srcId="{B2513549-BC86-4CDA-B523-1DC0D9BEF91F}" destId="{212E8EED-279A-4EE9-AA21-32AE39EBCC20}" srcOrd="0" destOrd="0" presId="urn:microsoft.com/office/officeart/2005/8/layout/radial2"/>
    <dgm:cxn modelId="{2B8C7631-6334-4A65-B5D2-D1E4ED9DD144}" type="presParOf" srcId="{B2513549-BC86-4CDA-B523-1DC0D9BEF91F}" destId="{0B1A530B-89CA-4FA5-9F75-B205D10C752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C28EC6-C784-4BFE-8CC1-76D784F0BC3A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A5ACAE-C1AA-40F9-A369-7277B7A0F52C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 sz="1800" dirty="0"/>
        </a:p>
      </dgm:t>
    </dgm:pt>
    <dgm:pt modelId="{3EDF6019-2784-4271-A399-49D9E7649EF6}" type="parTrans" cxnId="{161BB793-FBE5-409D-82D0-7E243DB69FFB}">
      <dgm:prSet/>
      <dgm:spPr/>
      <dgm:t>
        <a:bodyPr/>
        <a:lstStyle/>
        <a:p>
          <a:endParaRPr lang="en-US" dirty="0"/>
        </a:p>
      </dgm:t>
    </dgm:pt>
    <dgm:pt modelId="{D0EA0285-CE0D-47E8-8E70-0EF8D78E1B28}" type="sibTrans" cxnId="{161BB793-FBE5-409D-82D0-7E243DB69FFB}">
      <dgm:prSet/>
      <dgm:spPr/>
      <dgm:t>
        <a:bodyPr/>
        <a:lstStyle/>
        <a:p>
          <a:endParaRPr lang="en-US"/>
        </a:p>
      </dgm:t>
    </dgm:pt>
    <dgm:pt modelId="{54BA5F30-046A-45D9-BDB8-952E3E67A968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 sz="1800" dirty="0"/>
        </a:p>
      </dgm:t>
    </dgm:pt>
    <dgm:pt modelId="{C720DEFA-E44F-4A87-B305-CDC4BBF98210}" type="parTrans" cxnId="{70A595FC-491C-4CDD-A8F2-352E7A6ABE4A}">
      <dgm:prSet/>
      <dgm:spPr/>
      <dgm:t>
        <a:bodyPr/>
        <a:lstStyle/>
        <a:p>
          <a:endParaRPr lang="en-US" dirty="0"/>
        </a:p>
      </dgm:t>
    </dgm:pt>
    <dgm:pt modelId="{0C1410A3-88FD-4C7E-A3DB-DB8CBA3C0750}" type="sibTrans" cxnId="{70A595FC-491C-4CDD-A8F2-352E7A6ABE4A}">
      <dgm:prSet/>
      <dgm:spPr/>
      <dgm:t>
        <a:bodyPr/>
        <a:lstStyle/>
        <a:p>
          <a:endParaRPr lang="en-US"/>
        </a:p>
      </dgm:t>
    </dgm:pt>
    <dgm:pt modelId="{31EDCD0E-3F8F-4E48-A1CC-50EB6AF074B7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 sz="1400" dirty="0"/>
        </a:p>
      </dgm:t>
    </dgm:pt>
    <dgm:pt modelId="{DEF3E6E8-0CE5-492D-A970-AC5BF1BEC4AD}" type="parTrans" cxnId="{96F9C353-BBFC-4BA8-B0F9-4CEAF9BD9E4F}">
      <dgm:prSet/>
      <dgm:spPr/>
      <dgm:t>
        <a:bodyPr/>
        <a:lstStyle/>
        <a:p>
          <a:endParaRPr lang="en-US" dirty="0"/>
        </a:p>
      </dgm:t>
    </dgm:pt>
    <dgm:pt modelId="{F9F3E063-2A41-4F9F-A69B-534B38BBEF7D}" type="sibTrans" cxnId="{96F9C353-BBFC-4BA8-B0F9-4CEAF9BD9E4F}">
      <dgm:prSet/>
      <dgm:spPr/>
      <dgm:t>
        <a:bodyPr/>
        <a:lstStyle/>
        <a:p>
          <a:endParaRPr lang="en-US"/>
        </a:p>
      </dgm:t>
    </dgm:pt>
    <dgm:pt modelId="{EE2EDB11-A9DB-41DB-8572-B671A33A69C8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 sz="1600" dirty="0"/>
        </a:p>
      </dgm:t>
    </dgm:pt>
    <dgm:pt modelId="{1A54F776-EBAF-43AF-BB45-694A8DA291E3}" type="parTrans" cxnId="{FFCFEF80-EF25-426D-B691-E9BE14B1CFB2}">
      <dgm:prSet/>
      <dgm:spPr/>
      <dgm:t>
        <a:bodyPr/>
        <a:lstStyle/>
        <a:p>
          <a:endParaRPr lang="en-US" dirty="0"/>
        </a:p>
      </dgm:t>
    </dgm:pt>
    <dgm:pt modelId="{3CBFCCE4-75F1-46C7-A8A2-7A07A1B07377}" type="sibTrans" cxnId="{FFCFEF80-EF25-426D-B691-E9BE14B1CFB2}">
      <dgm:prSet/>
      <dgm:spPr/>
      <dgm:t>
        <a:bodyPr/>
        <a:lstStyle/>
        <a:p>
          <a:endParaRPr lang="en-US"/>
        </a:p>
      </dgm:t>
    </dgm:pt>
    <dgm:pt modelId="{19A5F590-A78A-48CF-A81C-0776E7EEBE63}" type="pres">
      <dgm:prSet presAssocID="{8EC28EC6-C784-4BFE-8CC1-76D784F0BC3A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E4FD8C2B-87D8-42CD-9495-5581F49EB174}" type="pres">
      <dgm:prSet presAssocID="{8EC28EC6-C784-4BFE-8CC1-76D784F0BC3A}" presName="cycle" presStyleCnt="0"/>
      <dgm:spPr/>
    </dgm:pt>
    <dgm:pt modelId="{8818BD0F-AB02-4BCC-855B-E06A437F7847}" type="pres">
      <dgm:prSet presAssocID="{8EC28EC6-C784-4BFE-8CC1-76D784F0BC3A}" presName="centerShape" presStyleCnt="0"/>
      <dgm:spPr/>
    </dgm:pt>
    <dgm:pt modelId="{41E0BB37-16CD-48D7-ABE5-CE60752F4548}" type="pres">
      <dgm:prSet presAssocID="{8EC28EC6-C784-4BFE-8CC1-76D784F0BC3A}" presName="connSite" presStyleLbl="node1" presStyleIdx="0" presStyleCnt="5"/>
      <dgm:spPr/>
    </dgm:pt>
    <dgm:pt modelId="{21A7C4E5-86AA-4BED-9AB3-2FA4FEC35211}" type="pres">
      <dgm:prSet presAssocID="{8EC28EC6-C784-4BFE-8CC1-76D784F0BC3A}" presName="visible" presStyleLbl="node1" presStyleIdx="0" presStyleCnt="5"/>
      <dgm:spPr/>
    </dgm:pt>
    <dgm:pt modelId="{1C591D81-F560-415C-9D7F-56968DCDF102}" type="pres">
      <dgm:prSet presAssocID="{3EDF6019-2784-4271-A399-49D9E7649EF6}" presName="Name25" presStyleLbl="parChTrans1D1" presStyleIdx="0" presStyleCnt="4"/>
      <dgm:spPr/>
    </dgm:pt>
    <dgm:pt modelId="{AF4BE145-7A14-4E65-8B7F-14EAE5E2058B}" type="pres">
      <dgm:prSet presAssocID="{C1A5ACAE-C1AA-40F9-A369-7277B7A0F52C}" presName="node" presStyleCnt="0"/>
      <dgm:spPr/>
    </dgm:pt>
    <dgm:pt modelId="{62BA41A1-9674-4281-B456-FC380A12914E}" type="pres">
      <dgm:prSet presAssocID="{C1A5ACAE-C1AA-40F9-A369-7277B7A0F52C}" presName="parentNode" presStyleLbl="node1" presStyleIdx="1" presStyleCnt="5" custScaleX="38132" custScaleY="38132" custLinFactNeighborX="-58115" custLinFactNeighborY="90366">
        <dgm:presLayoutVars>
          <dgm:chMax val="1"/>
          <dgm:bulletEnabled val="1"/>
        </dgm:presLayoutVars>
      </dgm:prSet>
      <dgm:spPr/>
    </dgm:pt>
    <dgm:pt modelId="{D13757F5-C524-489F-8C46-F0774373B505}" type="pres">
      <dgm:prSet presAssocID="{C1A5ACAE-C1AA-40F9-A369-7277B7A0F52C}" presName="childNode" presStyleLbl="revTx" presStyleIdx="0" presStyleCnt="0">
        <dgm:presLayoutVars>
          <dgm:bulletEnabled val="1"/>
        </dgm:presLayoutVars>
      </dgm:prSet>
      <dgm:spPr/>
    </dgm:pt>
    <dgm:pt modelId="{B815E6E6-F6EC-4C44-9C86-87B39C59AB49}" type="pres">
      <dgm:prSet presAssocID="{C720DEFA-E44F-4A87-B305-CDC4BBF98210}" presName="Name25" presStyleLbl="parChTrans1D1" presStyleIdx="1" presStyleCnt="4"/>
      <dgm:spPr/>
    </dgm:pt>
    <dgm:pt modelId="{6EE6A95B-D684-4382-BEBD-0EE7511E3779}" type="pres">
      <dgm:prSet presAssocID="{54BA5F30-046A-45D9-BDB8-952E3E67A968}" presName="node" presStyleCnt="0"/>
      <dgm:spPr/>
    </dgm:pt>
    <dgm:pt modelId="{12518A50-060C-4894-9BE6-9C94CC0CEAF5}" type="pres">
      <dgm:prSet presAssocID="{54BA5F30-046A-45D9-BDB8-952E3E67A968}" presName="parentNode" presStyleLbl="node1" presStyleIdx="2" presStyleCnt="5" custScaleX="38138" custScaleY="38138" custLinFactNeighborX="-88055" custLinFactNeighborY="13162">
        <dgm:presLayoutVars>
          <dgm:chMax val="1"/>
          <dgm:bulletEnabled val="1"/>
        </dgm:presLayoutVars>
      </dgm:prSet>
      <dgm:spPr/>
    </dgm:pt>
    <dgm:pt modelId="{0E57AEC8-4E5F-4399-86E1-2D8D6CA24FE2}" type="pres">
      <dgm:prSet presAssocID="{54BA5F30-046A-45D9-BDB8-952E3E67A968}" presName="childNode" presStyleLbl="revTx" presStyleIdx="0" presStyleCnt="0">
        <dgm:presLayoutVars>
          <dgm:bulletEnabled val="1"/>
        </dgm:presLayoutVars>
      </dgm:prSet>
      <dgm:spPr/>
    </dgm:pt>
    <dgm:pt modelId="{86D40D24-0A7B-407E-A876-CD7097F7815F}" type="pres">
      <dgm:prSet presAssocID="{DEF3E6E8-0CE5-492D-A970-AC5BF1BEC4AD}" presName="Name25" presStyleLbl="parChTrans1D1" presStyleIdx="2" presStyleCnt="4"/>
      <dgm:spPr/>
    </dgm:pt>
    <dgm:pt modelId="{1DF354E6-BF0D-4F23-9306-849EC6D0CBBE}" type="pres">
      <dgm:prSet presAssocID="{31EDCD0E-3F8F-4E48-A1CC-50EB6AF074B7}" presName="node" presStyleCnt="0"/>
      <dgm:spPr/>
    </dgm:pt>
    <dgm:pt modelId="{939FE645-B49A-46EC-AB5C-0754048F65A0}" type="pres">
      <dgm:prSet presAssocID="{31EDCD0E-3F8F-4E48-A1CC-50EB6AF074B7}" presName="parentNode" presStyleLbl="node1" presStyleIdx="3" presStyleCnt="5" custScaleX="36640" custScaleY="36637" custLinFactNeighborX="-76388" custLinFactNeighborY="-67346">
        <dgm:presLayoutVars>
          <dgm:chMax val="1"/>
          <dgm:bulletEnabled val="1"/>
        </dgm:presLayoutVars>
      </dgm:prSet>
      <dgm:spPr/>
    </dgm:pt>
    <dgm:pt modelId="{4B4E59DC-4F9A-4E8B-898B-15441E2591B1}" type="pres">
      <dgm:prSet presAssocID="{31EDCD0E-3F8F-4E48-A1CC-50EB6AF074B7}" presName="childNode" presStyleLbl="revTx" presStyleIdx="0" presStyleCnt="0">
        <dgm:presLayoutVars>
          <dgm:bulletEnabled val="1"/>
        </dgm:presLayoutVars>
      </dgm:prSet>
      <dgm:spPr/>
    </dgm:pt>
    <dgm:pt modelId="{8FDBADC3-B93E-4C56-9EC9-C495C176DC94}" type="pres">
      <dgm:prSet presAssocID="{1A54F776-EBAF-43AF-BB45-694A8DA291E3}" presName="Name25" presStyleLbl="parChTrans1D1" presStyleIdx="3" presStyleCnt="4"/>
      <dgm:spPr/>
    </dgm:pt>
    <dgm:pt modelId="{B2513549-BC86-4CDA-B523-1DC0D9BEF91F}" type="pres">
      <dgm:prSet presAssocID="{EE2EDB11-A9DB-41DB-8572-B671A33A69C8}" presName="node" presStyleCnt="0"/>
      <dgm:spPr/>
    </dgm:pt>
    <dgm:pt modelId="{212E8EED-279A-4EE9-AA21-32AE39EBCC20}" type="pres">
      <dgm:prSet presAssocID="{EE2EDB11-A9DB-41DB-8572-B671A33A69C8}" presName="parentNode" presStyleLbl="node1" presStyleIdx="4" presStyleCnt="5" custScaleX="38429" custScaleY="38428" custLinFactY="-5800" custLinFactNeighborX="-45089" custLinFactNeighborY="-100000">
        <dgm:presLayoutVars>
          <dgm:chMax val="1"/>
          <dgm:bulletEnabled val="1"/>
        </dgm:presLayoutVars>
      </dgm:prSet>
      <dgm:spPr/>
    </dgm:pt>
    <dgm:pt modelId="{0B1A530B-89CA-4FA5-9F75-B205D10C7522}" type="pres">
      <dgm:prSet presAssocID="{EE2EDB11-A9DB-41DB-8572-B671A33A69C8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6820D929-8873-493D-BFB6-89238D025059}" type="presOf" srcId="{8EC28EC6-C784-4BFE-8CC1-76D784F0BC3A}" destId="{19A5F590-A78A-48CF-A81C-0776E7EEBE63}" srcOrd="0" destOrd="0" presId="urn:microsoft.com/office/officeart/2005/8/layout/radial2"/>
    <dgm:cxn modelId="{5EDD4B68-B6FB-4FFE-9478-0DA373F857D2}" type="presOf" srcId="{C720DEFA-E44F-4A87-B305-CDC4BBF98210}" destId="{B815E6E6-F6EC-4C44-9C86-87B39C59AB49}" srcOrd="0" destOrd="0" presId="urn:microsoft.com/office/officeart/2005/8/layout/radial2"/>
    <dgm:cxn modelId="{0F4E646B-086C-432C-93C8-289FF761C668}" type="presOf" srcId="{54BA5F30-046A-45D9-BDB8-952E3E67A968}" destId="{12518A50-060C-4894-9BE6-9C94CC0CEAF5}" srcOrd="0" destOrd="0" presId="urn:microsoft.com/office/officeart/2005/8/layout/radial2"/>
    <dgm:cxn modelId="{8B9A0A4D-5920-450E-B2B0-DC57F3F93E9E}" type="presOf" srcId="{EE2EDB11-A9DB-41DB-8572-B671A33A69C8}" destId="{212E8EED-279A-4EE9-AA21-32AE39EBCC20}" srcOrd="0" destOrd="0" presId="urn:microsoft.com/office/officeart/2005/8/layout/radial2"/>
    <dgm:cxn modelId="{96F9C353-BBFC-4BA8-B0F9-4CEAF9BD9E4F}" srcId="{8EC28EC6-C784-4BFE-8CC1-76D784F0BC3A}" destId="{31EDCD0E-3F8F-4E48-A1CC-50EB6AF074B7}" srcOrd="2" destOrd="0" parTransId="{DEF3E6E8-0CE5-492D-A970-AC5BF1BEC4AD}" sibTransId="{F9F3E063-2A41-4F9F-A69B-534B38BBEF7D}"/>
    <dgm:cxn modelId="{8387667C-48E3-40CA-A1C1-C451DFE2D220}" type="presOf" srcId="{C1A5ACAE-C1AA-40F9-A369-7277B7A0F52C}" destId="{62BA41A1-9674-4281-B456-FC380A12914E}" srcOrd="0" destOrd="0" presId="urn:microsoft.com/office/officeart/2005/8/layout/radial2"/>
    <dgm:cxn modelId="{FFCFEF80-EF25-426D-B691-E9BE14B1CFB2}" srcId="{8EC28EC6-C784-4BFE-8CC1-76D784F0BC3A}" destId="{EE2EDB11-A9DB-41DB-8572-B671A33A69C8}" srcOrd="3" destOrd="0" parTransId="{1A54F776-EBAF-43AF-BB45-694A8DA291E3}" sibTransId="{3CBFCCE4-75F1-46C7-A8A2-7A07A1B07377}"/>
    <dgm:cxn modelId="{161BB793-FBE5-409D-82D0-7E243DB69FFB}" srcId="{8EC28EC6-C784-4BFE-8CC1-76D784F0BC3A}" destId="{C1A5ACAE-C1AA-40F9-A369-7277B7A0F52C}" srcOrd="0" destOrd="0" parTransId="{3EDF6019-2784-4271-A399-49D9E7649EF6}" sibTransId="{D0EA0285-CE0D-47E8-8E70-0EF8D78E1B28}"/>
    <dgm:cxn modelId="{57E843A6-44E0-48D4-8427-251AD5C93B7D}" type="presOf" srcId="{DEF3E6E8-0CE5-492D-A970-AC5BF1BEC4AD}" destId="{86D40D24-0A7B-407E-A876-CD7097F7815F}" srcOrd="0" destOrd="0" presId="urn:microsoft.com/office/officeart/2005/8/layout/radial2"/>
    <dgm:cxn modelId="{B10281A6-62B5-4849-9702-40012E0F93FA}" type="presOf" srcId="{3EDF6019-2784-4271-A399-49D9E7649EF6}" destId="{1C591D81-F560-415C-9D7F-56968DCDF102}" srcOrd="0" destOrd="0" presId="urn:microsoft.com/office/officeart/2005/8/layout/radial2"/>
    <dgm:cxn modelId="{2290ACAF-3698-47EF-B7C0-46C0BD37F541}" type="presOf" srcId="{31EDCD0E-3F8F-4E48-A1CC-50EB6AF074B7}" destId="{939FE645-B49A-46EC-AB5C-0754048F65A0}" srcOrd="0" destOrd="0" presId="urn:microsoft.com/office/officeart/2005/8/layout/radial2"/>
    <dgm:cxn modelId="{44128BCA-B086-4E5C-B90D-FF165B15DB50}" type="presOf" srcId="{1A54F776-EBAF-43AF-BB45-694A8DA291E3}" destId="{8FDBADC3-B93E-4C56-9EC9-C495C176DC94}" srcOrd="0" destOrd="0" presId="urn:microsoft.com/office/officeart/2005/8/layout/radial2"/>
    <dgm:cxn modelId="{70A595FC-491C-4CDD-A8F2-352E7A6ABE4A}" srcId="{8EC28EC6-C784-4BFE-8CC1-76D784F0BC3A}" destId="{54BA5F30-046A-45D9-BDB8-952E3E67A968}" srcOrd="1" destOrd="0" parTransId="{C720DEFA-E44F-4A87-B305-CDC4BBF98210}" sibTransId="{0C1410A3-88FD-4C7E-A3DB-DB8CBA3C0750}"/>
    <dgm:cxn modelId="{D70DF19E-F647-4165-98A0-871335D3A73B}" type="presParOf" srcId="{19A5F590-A78A-48CF-A81C-0776E7EEBE63}" destId="{E4FD8C2B-87D8-42CD-9495-5581F49EB174}" srcOrd="0" destOrd="0" presId="urn:microsoft.com/office/officeart/2005/8/layout/radial2"/>
    <dgm:cxn modelId="{99A32A34-A1BA-493E-9A39-298262DA14DC}" type="presParOf" srcId="{E4FD8C2B-87D8-42CD-9495-5581F49EB174}" destId="{8818BD0F-AB02-4BCC-855B-E06A437F7847}" srcOrd="0" destOrd="0" presId="urn:microsoft.com/office/officeart/2005/8/layout/radial2"/>
    <dgm:cxn modelId="{894A330C-C379-4CD1-9FD2-30154C783E55}" type="presParOf" srcId="{8818BD0F-AB02-4BCC-855B-E06A437F7847}" destId="{41E0BB37-16CD-48D7-ABE5-CE60752F4548}" srcOrd="0" destOrd="0" presId="urn:microsoft.com/office/officeart/2005/8/layout/radial2"/>
    <dgm:cxn modelId="{F38F0A2B-537F-4347-BA9A-B475F793086B}" type="presParOf" srcId="{8818BD0F-AB02-4BCC-855B-E06A437F7847}" destId="{21A7C4E5-86AA-4BED-9AB3-2FA4FEC35211}" srcOrd="1" destOrd="0" presId="urn:microsoft.com/office/officeart/2005/8/layout/radial2"/>
    <dgm:cxn modelId="{E7F7E707-9533-4587-8234-14A37DCC4677}" type="presParOf" srcId="{E4FD8C2B-87D8-42CD-9495-5581F49EB174}" destId="{1C591D81-F560-415C-9D7F-56968DCDF102}" srcOrd="1" destOrd="0" presId="urn:microsoft.com/office/officeart/2005/8/layout/radial2"/>
    <dgm:cxn modelId="{E7BCED04-318F-43CD-80C6-9CD38E818544}" type="presParOf" srcId="{E4FD8C2B-87D8-42CD-9495-5581F49EB174}" destId="{AF4BE145-7A14-4E65-8B7F-14EAE5E2058B}" srcOrd="2" destOrd="0" presId="urn:microsoft.com/office/officeart/2005/8/layout/radial2"/>
    <dgm:cxn modelId="{2FB397BE-5FE5-4EC5-BC23-EB372F2FE2B0}" type="presParOf" srcId="{AF4BE145-7A14-4E65-8B7F-14EAE5E2058B}" destId="{62BA41A1-9674-4281-B456-FC380A12914E}" srcOrd="0" destOrd="0" presId="urn:microsoft.com/office/officeart/2005/8/layout/radial2"/>
    <dgm:cxn modelId="{23E7B50C-7DB8-44C3-BB2E-C812813CC3A0}" type="presParOf" srcId="{AF4BE145-7A14-4E65-8B7F-14EAE5E2058B}" destId="{D13757F5-C524-489F-8C46-F0774373B505}" srcOrd="1" destOrd="0" presId="urn:microsoft.com/office/officeart/2005/8/layout/radial2"/>
    <dgm:cxn modelId="{83948A1E-2BC5-4A11-8AA7-7609B068DE50}" type="presParOf" srcId="{E4FD8C2B-87D8-42CD-9495-5581F49EB174}" destId="{B815E6E6-F6EC-4C44-9C86-87B39C59AB49}" srcOrd="3" destOrd="0" presId="urn:microsoft.com/office/officeart/2005/8/layout/radial2"/>
    <dgm:cxn modelId="{B73B9B97-2E87-48C7-A33D-ED14467D2EFD}" type="presParOf" srcId="{E4FD8C2B-87D8-42CD-9495-5581F49EB174}" destId="{6EE6A95B-D684-4382-BEBD-0EE7511E3779}" srcOrd="4" destOrd="0" presId="urn:microsoft.com/office/officeart/2005/8/layout/radial2"/>
    <dgm:cxn modelId="{455A0C98-FB81-493A-A52E-D6AA6AAAFDB2}" type="presParOf" srcId="{6EE6A95B-D684-4382-BEBD-0EE7511E3779}" destId="{12518A50-060C-4894-9BE6-9C94CC0CEAF5}" srcOrd="0" destOrd="0" presId="urn:microsoft.com/office/officeart/2005/8/layout/radial2"/>
    <dgm:cxn modelId="{A8181A31-85CC-4946-8F53-D19B1108BD59}" type="presParOf" srcId="{6EE6A95B-D684-4382-BEBD-0EE7511E3779}" destId="{0E57AEC8-4E5F-4399-86E1-2D8D6CA24FE2}" srcOrd="1" destOrd="0" presId="urn:microsoft.com/office/officeart/2005/8/layout/radial2"/>
    <dgm:cxn modelId="{8E0C9691-69AA-47D0-A0AD-9BEFD5B0EB0A}" type="presParOf" srcId="{E4FD8C2B-87D8-42CD-9495-5581F49EB174}" destId="{86D40D24-0A7B-407E-A876-CD7097F7815F}" srcOrd="5" destOrd="0" presId="urn:microsoft.com/office/officeart/2005/8/layout/radial2"/>
    <dgm:cxn modelId="{B45680EE-8C82-4B64-82B7-2C3FBA3EEF41}" type="presParOf" srcId="{E4FD8C2B-87D8-42CD-9495-5581F49EB174}" destId="{1DF354E6-BF0D-4F23-9306-849EC6D0CBBE}" srcOrd="6" destOrd="0" presId="urn:microsoft.com/office/officeart/2005/8/layout/radial2"/>
    <dgm:cxn modelId="{46DD4910-75FB-45BB-BE9B-384F3A0D92D2}" type="presParOf" srcId="{1DF354E6-BF0D-4F23-9306-849EC6D0CBBE}" destId="{939FE645-B49A-46EC-AB5C-0754048F65A0}" srcOrd="0" destOrd="0" presId="urn:microsoft.com/office/officeart/2005/8/layout/radial2"/>
    <dgm:cxn modelId="{DDB56CF2-90F5-478C-8EA2-CE4F168AB83A}" type="presParOf" srcId="{1DF354E6-BF0D-4F23-9306-849EC6D0CBBE}" destId="{4B4E59DC-4F9A-4E8B-898B-15441E2591B1}" srcOrd="1" destOrd="0" presId="urn:microsoft.com/office/officeart/2005/8/layout/radial2"/>
    <dgm:cxn modelId="{E2FF2CD8-955A-4C4B-BE6B-3975E08C695F}" type="presParOf" srcId="{E4FD8C2B-87D8-42CD-9495-5581F49EB174}" destId="{8FDBADC3-B93E-4C56-9EC9-C495C176DC94}" srcOrd="7" destOrd="0" presId="urn:microsoft.com/office/officeart/2005/8/layout/radial2"/>
    <dgm:cxn modelId="{279252C6-C92E-4E3A-AFD2-F93AA58528F2}" type="presParOf" srcId="{E4FD8C2B-87D8-42CD-9495-5581F49EB174}" destId="{B2513549-BC86-4CDA-B523-1DC0D9BEF91F}" srcOrd="8" destOrd="0" presId="urn:microsoft.com/office/officeart/2005/8/layout/radial2"/>
    <dgm:cxn modelId="{861D4DEA-ACED-4BFD-BF18-339C9FF10634}" type="presParOf" srcId="{B2513549-BC86-4CDA-B523-1DC0D9BEF91F}" destId="{212E8EED-279A-4EE9-AA21-32AE39EBCC20}" srcOrd="0" destOrd="0" presId="urn:microsoft.com/office/officeart/2005/8/layout/radial2"/>
    <dgm:cxn modelId="{640D276C-DDF7-41BB-935D-C6CC2BE25CF7}" type="presParOf" srcId="{B2513549-BC86-4CDA-B523-1DC0D9BEF91F}" destId="{0B1A530B-89CA-4FA5-9F75-B205D10C752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C28EC6-C784-4BFE-8CC1-76D784F0BC3A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A5ACAE-C1AA-40F9-A369-7277B7A0F52C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 sz="1800" dirty="0"/>
        </a:p>
      </dgm:t>
    </dgm:pt>
    <dgm:pt modelId="{3EDF6019-2784-4271-A399-49D9E7649EF6}" type="parTrans" cxnId="{161BB793-FBE5-409D-82D0-7E243DB69FFB}">
      <dgm:prSet/>
      <dgm:spPr/>
      <dgm:t>
        <a:bodyPr/>
        <a:lstStyle/>
        <a:p>
          <a:endParaRPr lang="en-US" dirty="0"/>
        </a:p>
      </dgm:t>
    </dgm:pt>
    <dgm:pt modelId="{D0EA0285-CE0D-47E8-8E70-0EF8D78E1B28}" type="sibTrans" cxnId="{161BB793-FBE5-409D-82D0-7E243DB69FFB}">
      <dgm:prSet/>
      <dgm:spPr/>
      <dgm:t>
        <a:bodyPr/>
        <a:lstStyle/>
        <a:p>
          <a:endParaRPr lang="en-US"/>
        </a:p>
      </dgm:t>
    </dgm:pt>
    <dgm:pt modelId="{54BA5F30-046A-45D9-BDB8-952E3E67A968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 sz="1800" dirty="0"/>
        </a:p>
      </dgm:t>
    </dgm:pt>
    <dgm:pt modelId="{C720DEFA-E44F-4A87-B305-CDC4BBF98210}" type="parTrans" cxnId="{70A595FC-491C-4CDD-A8F2-352E7A6ABE4A}">
      <dgm:prSet/>
      <dgm:spPr/>
      <dgm:t>
        <a:bodyPr/>
        <a:lstStyle/>
        <a:p>
          <a:endParaRPr lang="en-US" dirty="0"/>
        </a:p>
      </dgm:t>
    </dgm:pt>
    <dgm:pt modelId="{0C1410A3-88FD-4C7E-A3DB-DB8CBA3C0750}" type="sibTrans" cxnId="{70A595FC-491C-4CDD-A8F2-352E7A6ABE4A}">
      <dgm:prSet/>
      <dgm:spPr/>
      <dgm:t>
        <a:bodyPr/>
        <a:lstStyle/>
        <a:p>
          <a:endParaRPr lang="en-US"/>
        </a:p>
      </dgm:t>
    </dgm:pt>
    <dgm:pt modelId="{31EDCD0E-3F8F-4E48-A1CC-50EB6AF074B7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 sz="1400" dirty="0"/>
        </a:p>
      </dgm:t>
    </dgm:pt>
    <dgm:pt modelId="{DEF3E6E8-0CE5-492D-A970-AC5BF1BEC4AD}" type="parTrans" cxnId="{96F9C353-BBFC-4BA8-B0F9-4CEAF9BD9E4F}">
      <dgm:prSet/>
      <dgm:spPr/>
      <dgm:t>
        <a:bodyPr/>
        <a:lstStyle/>
        <a:p>
          <a:endParaRPr lang="en-US" dirty="0"/>
        </a:p>
      </dgm:t>
    </dgm:pt>
    <dgm:pt modelId="{F9F3E063-2A41-4F9F-A69B-534B38BBEF7D}" type="sibTrans" cxnId="{96F9C353-BBFC-4BA8-B0F9-4CEAF9BD9E4F}">
      <dgm:prSet/>
      <dgm:spPr/>
      <dgm:t>
        <a:bodyPr/>
        <a:lstStyle/>
        <a:p>
          <a:endParaRPr lang="en-US"/>
        </a:p>
      </dgm:t>
    </dgm:pt>
    <dgm:pt modelId="{EE2EDB11-A9DB-41DB-8572-B671A33A69C8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 sz="1600" dirty="0"/>
        </a:p>
      </dgm:t>
    </dgm:pt>
    <dgm:pt modelId="{1A54F776-EBAF-43AF-BB45-694A8DA291E3}" type="parTrans" cxnId="{FFCFEF80-EF25-426D-B691-E9BE14B1CFB2}">
      <dgm:prSet/>
      <dgm:spPr/>
      <dgm:t>
        <a:bodyPr/>
        <a:lstStyle/>
        <a:p>
          <a:endParaRPr lang="en-US" dirty="0"/>
        </a:p>
      </dgm:t>
    </dgm:pt>
    <dgm:pt modelId="{3CBFCCE4-75F1-46C7-A8A2-7A07A1B07377}" type="sibTrans" cxnId="{FFCFEF80-EF25-426D-B691-E9BE14B1CFB2}">
      <dgm:prSet/>
      <dgm:spPr/>
      <dgm:t>
        <a:bodyPr/>
        <a:lstStyle/>
        <a:p>
          <a:endParaRPr lang="en-US"/>
        </a:p>
      </dgm:t>
    </dgm:pt>
    <dgm:pt modelId="{19A5F590-A78A-48CF-A81C-0776E7EEBE63}" type="pres">
      <dgm:prSet presAssocID="{8EC28EC6-C784-4BFE-8CC1-76D784F0BC3A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E4FD8C2B-87D8-42CD-9495-5581F49EB174}" type="pres">
      <dgm:prSet presAssocID="{8EC28EC6-C784-4BFE-8CC1-76D784F0BC3A}" presName="cycle" presStyleCnt="0"/>
      <dgm:spPr/>
    </dgm:pt>
    <dgm:pt modelId="{8818BD0F-AB02-4BCC-855B-E06A437F7847}" type="pres">
      <dgm:prSet presAssocID="{8EC28EC6-C784-4BFE-8CC1-76D784F0BC3A}" presName="centerShape" presStyleCnt="0"/>
      <dgm:spPr/>
    </dgm:pt>
    <dgm:pt modelId="{41E0BB37-16CD-48D7-ABE5-CE60752F4548}" type="pres">
      <dgm:prSet presAssocID="{8EC28EC6-C784-4BFE-8CC1-76D784F0BC3A}" presName="connSite" presStyleLbl="node1" presStyleIdx="0" presStyleCnt="5"/>
      <dgm:spPr/>
    </dgm:pt>
    <dgm:pt modelId="{21A7C4E5-86AA-4BED-9AB3-2FA4FEC35211}" type="pres">
      <dgm:prSet presAssocID="{8EC28EC6-C784-4BFE-8CC1-76D784F0BC3A}" presName="visible" presStyleLbl="node1" presStyleIdx="0" presStyleCnt="5"/>
      <dgm:spPr/>
    </dgm:pt>
    <dgm:pt modelId="{1C591D81-F560-415C-9D7F-56968DCDF102}" type="pres">
      <dgm:prSet presAssocID="{3EDF6019-2784-4271-A399-49D9E7649EF6}" presName="Name25" presStyleLbl="parChTrans1D1" presStyleIdx="0" presStyleCnt="4"/>
      <dgm:spPr/>
    </dgm:pt>
    <dgm:pt modelId="{AF4BE145-7A14-4E65-8B7F-14EAE5E2058B}" type="pres">
      <dgm:prSet presAssocID="{C1A5ACAE-C1AA-40F9-A369-7277B7A0F52C}" presName="node" presStyleCnt="0"/>
      <dgm:spPr/>
    </dgm:pt>
    <dgm:pt modelId="{62BA41A1-9674-4281-B456-FC380A12914E}" type="pres">
      <dgm:prSet presAssocID="{C1A5ACAE-C1AA-40F9-A369-7277B7A0F52C}" presName="parentNode" presStyleLbl="node1" presStyleIdx="1" presStyleCnt="5" custScaleX="38132" custScaleY="38132" custLinFactNeighborX="-58115" custLinFactNeighborY="90366">
        <dgm:presLayoutVars>
          <dgm:chMax val="1"/>
          <dgm:bulletEnabled val="1"/>
        </dgm:presLayoutVars>
      </dgm:prSet>
      <dgm:spPr/>
    </dgm:pt>
    <dgm:pt modelId="{D13757F5-C524-489F-8C46-F0774373B505}" type="pres">
      <dgm:prSet presAssocID="{C1A5ACAE-C1AA-40F9-A369-7277B7A0F52C}" presName="childNode" presStyleLbl="revTx" presStyleIdx="0" presStyleCnt="0">
        <dgm:presLayoutVars>
          <dgm:bulletEnabled val="1"/>
        </dgm:presLayoutVars>
      </dgm:prSet>
      <dgm:spPr/>
    </dgm:pt>
    <dgm:pt modelId="{B815E6E6-F6EC-4C44-9C86-87B39C59AB49}" type="pres">
      <dgm:prSet presAssocID="{C720DEFA-E44F-4A87-B305-CDC4BBF98210}" presName="Name25" presStyleLbl="parChTrans1D1" presStyleIdx="1" presStyleCnt="4"/>
      <dgm:spPr/>
    </dgm:pt>
    <dgm:pt modelId="{6EE6A95B-D684-4382-BEBD-0EE7511E3779}" type="pres">
      <dgm:prSet presAssocID="{54BA5F30-046A-45D9-BDB8-952E3E67A968}" presName="node" presStyleCnt="0"/>
      <dgm:spPr/>
    </dgm:pt>
    <dgm:pt modelId="{12518A50-060C-4894-9BE6-9C94CC0CEAF5}" type="pres">
      <dgm:prSet presAssocID="{54BA5F30-046A-45D9-BDB8-952E3E67A968}" presName="parentNode" presStyleLbl="node1" presStyleIdx="2" presStyleCnt="5" custScaleX="38138" custScaleY="38138" custLinFactNeighborX="-88055" custLinFactNeighborY="13162">
        <dgm:presLayoutVars>
          <dgm:chMax val="1"/>
          <dgm:bulletEnabled val="1"/>
        </dgm:presLayoutVars>
      </dgm:prSet>
      <dgm:spPr/>
    </dgm:pt>
    <dgm:pt modelId="{0E57AEC8-4E5F-4399-86E1-2D8D6CA24FE2}" type="pres">
      <dgm:prSet presAssocID="{54BA5F30-046A-45D9-BDB8-952E3E67A968}" presName="childNode" presStyleLbl="revTx" presStyleIdx="0" presStyleCnt="0">
        <dgm:presLayoutVars>
          <dgm:bulletEnabled val="1"/>
        </dgm:presLayoutVars>
      </dgm:prSet>
      <dgm:spPr/>
    </dgm:pt>
    <dgm:pt modelId="{86D40D24-0A7B-407E-A876-CD7097F7815F}" type="pres">
      <dgm:prSet presAssocID="{DEF3E6E8-0CE5-492D-A970-AC5BF1BEC4AD}" presName="Name25" presStyleLbl="parChTrans1D1" presStyleIdx="2" presStyleCnt="4"/>
      <dgm:spPr/>
    </dgm:pt>
    <dgm:pt modelId="{1DF354E6-BF0D-4F23-9306-849EC6D0CBBE}" type="pres">
      <dgm:prSet presAssocID="{31EDCD0E-3F8F-4E48-A1CC-50EB6AF074B7}" presName="node" presStyleCnt="0"/>
      <dgm:spPr/>
    </dgm:pt>
    <dgm:pt modelId="{939FE645-B49A-46EC-AB5C-0754048F65A0}" type="pres">
      <dgm:prSet presAssocID="{31EDCD0E-3F8F-4E48-A1CC-50EB6AF074B7}" presName="parentNode" presStyleLbl="node1" presStyleIdx="3" presStyleCnt="5" custScaleX="36640" custScaleY="36637" custLinFactNeighborX="-76388" custLinFactNeighborY="-67346">
        <dgm:presLayoutVars>
          <dgm:chMax val="1"/>
          <dgm:bulletEnabled val="1"/>
        </dgm:presLayoutVars>
      </dgm:prSet>
      <dgm:spPr/>
    </dgm:pt>
    <dgm:pt modelId="{4B4E59DC-4F9A-4E8B-898B-15441E2591B1}" type="pres">
      <dgm:prSet presAssocID="{31EDCD0E-3F8F-4E48-A1CC-50EB6AF074B7}" presName="childNode" presStyleLbl="revTx" presStyleIdx="0" presStyleCnt="0">
        <dgm:presLayoutVars>
          <dgm:bulletEnabled val="1"/>
        </dgm:presLayoutVars>
      </dgm:prSet>
      <dgm:spPr/>
    </dgm:pt>
    <dgm:pt modelId="{8FDBADC3-B93E-4C56-9EC9-C495C176DC94}" type="pres">
      <dgm:prSet presAssocID="{1A54F776-EBAF-43AF-BB45-694A8DA291E3}" presName="Name25" presStyleLbl="parChTrans1D1" presStyleIdx="3" presStyleCnt="4"/>
      <dgm:spPr/>
    </dgm:pt>
    <dgm:pt modelId="{B2513549-BC86-4CDA-B523-1DC0D9BEF91F}" type="pres">
      <dgm:prSet presAssocID="{EE2EDB11-A9DB-41DB-8572-B671A33A69C8}" presName="node" presStyleCnt="0"/>
      <dgm:spPr/>
    </dgm:pt>
    <dgm:pt modelId="{212E8EED-279A-4EE9-AA21-32AE39EBCC20}" type="pres">
      <dgm:prSet presAssocID="{EE2EDB11-A9DB-41DB-8572-B671A33A69C8}" presName="parentNode" presStyleLbl="node1" presStyleIdx="4" presStyleCnt="5" custScaleX="38429" custScaleY="38428" custLinFactY="-5800" custLinFactNeighborX="-45089" custLinFactNeighborY="-100000">
        <dgm:presLayoutVars>
          <dgm:chMax val="1"/>
          <dgm:bulletEnabled val="1"/>
        </dgm:presLayoutVars>
      </dgm:prSet>
      <dgm:spPr/>
    </dgm:pt>
    <dgm:pt modelId="{0B1A530B-89CA-4FA5-9F75-B205D10C7522}" type="pres">
      <dgm:prSet presAssocID="{EE2EDB11-A9DB-41DB-8572-B671A33A69C8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E2302015-F5BB-4266-83C8-68DF92BE2576}" type="presOf" srcId="{31EDCD0E-3F8F-4E48-A1CC-50EB6AF074B7}" destId="{939FE645-B49A-46EC-AB5C-0754048F65A0}" srcOrd="0" destOrd="0" presId="urn:microsoft.com/office/officeart/2005/8/layout/radial2"/>
    <dgm:cxn modelId="{D3788319-2F7E-4D60-8324-4BB27EF759F3}" type="presOf" srcId="{EE2EDB11-A9DB-41DB-8572-B671A33A69C8}" destId="{212E8EED-279A-4EE9-AA21-32AE39EBCC20}" srcOrd="0" destOrd="0" presId="urn:microsoft.com/office/officeart/2005/8/layout/radial2"/>
    <dgm:cxn modelId="{8E740B1F-052C-4026-B211-719387FA82C4}" type="presOf" srcId="{3EDF6019-2784-4271-A399-49D9E7649EF6}" destId="{1C591D81-F560-415C-9D7F-56968DCDF102}" srcOrd="0" destOrd="0" presId="urn:microsoft.com/office/officeart/2005/8/layout/radial2"/>
    <dgm:cxn modelId="{1C1E233F-DD9A-4985-B1FA-8F1A0FC79193}" type="presOf" srcId="{C1A5ACAE-C1AA-40F9-A369-7277B7A0F52C}" destId="{62BA41A1-9674-4281-B456-FC380A12914E}" srcOrd="0" destOrd="0" presId="urn:microsoft.com/office/officeart/2005/8/layout/radial2"/>
    <dgm:cxn modelId="{96F9C353-BBFC-4BA8-B0F9-4CEAF9BD9E4F}" srcId="{8EC28EC6-C784-4BFE-8CC1-76D784F0BC3A}" destId="{31EDCD0E-3F8F-4E48-A1CC-50EB6AF074B7}" srcOrd="2" destOrd="0" parTransId="{DEF3E6E8-0CE5-492D-A970-AC5BF1BEC4AD}" sibTransId="{F9F3E063-2A41-4F9F-A69B-534B38BBEF7D}"/>
    <dgm:cxn modelId="{FFCFEF80-EF25-426D-B691-E9BE14B1CFB2}" srcId="{8EC28EC6-C784-4BFE-8CC1-76D784F0BC3A}" destId="{EE2EDB11-A9DB-41DB-8572-B671A33A69C8}" srcOrd="3" destOrd="0" parTransId="{1A54F776-EBAF-43AF-BB45-694A8DA291E3}" sibTransId="{3CBFCCE4-75F1-46C7-A8A2-7A07A1B07377}"/>
    <dgm:cxn modelId="{EB036283-6DF5-4805-80C9-AD4DFABE0BA1}" type="presOf" srcId="{1A54F776-EBAF-43AF-BB45-694A8DA291E3}" destId="{8FDBADC3-B93E-4C56-9EC9-C495C176DC94}" srcOrd="0" destOrd="0" presId="urn:microsoft.com/office/officeart/2005/8/layout/radial2"/>
    <dgm:cxn modelId="{DFEF2F8A-83CB-44A8-B79F-5B8AF9DED924}" type="presOf" srcId="{DEF3E6E8-0CE5-492D-A970-AC5BF1BEC4AD}" destId="{86D40D24-0A7B-407E-A876-CD7097F7815F}" srcOrd="0" destOrd="0" presId="urn:microsoft.com/office/officeart/2005/8/layout/radial2"/>
    <dgm:cxn modelId="{161BB793-FBE5-409D-82D0-7E243DB69FFB}" srcId="{8EC28EC6-C784-4BFE-8CC1-76D784F0BC3A}" destId="{C1A5ACAE-C1AA-40F9-A369-7277B7A0F52C}" srcOrd="0" destOrd="0" parTransId="{3EDF6019-2784-4271-A399-49D9E7649EF6}" sibTransId="{D0EA0285-CE0D-47E8-8E70-0EF8D78E1B28}"/>
    <dgm:cxn modelId="{90B4A095-23AA-4F3D-9122-4EB937B81A63}" type="presOf" srcId="{C720DEFA-E44F-4A87-B305-CDC4BBF98210}" destId="{B815E6E6-F6EC-4C44-9C86-87B39C59AB49}" srcOrd="0" destOrd="0" presId="urn:microsoft.com/office/officeart/2005/8/layout/radial2"/>
    <dgm:cxn modelId="{1A4767E4-D470-41C3-B52E-655F02896067}" type="presOf" srcId="{8EC28EC6-C784-4BFE-8CC1-76D784F0BC3A}" destId="{19A5F590-A78A-48CF-A81C-0776E7EEBE63}" srcOrd="0" destOrd="0" presId="urn:microsoft.com/office/officeart/2005/8/layout/radial2"/>
    <dgm:cxn modelId="{0C7437ED-33B1-47CD-AC44-EF7AEF10829E}" type="presOf" srcId="{54BA5F30-046A-45D9-BDB8-952E3E67A968}" destId="{12518A50-060C-4894-9BE6-9C94CC0CEAF5}" srcOrd="0" destOrd="0" presId="urn:microsoft.com/office/officeart/2005/8/layout/radial2"/>
    <dgm:cxn modelId="{70A595FC-491C-4CDD-A8F2-352E7A6ABE4A}" srcId="{8EC28EC6-C784-4BFE-8CC1-76D784F0BC3A}" destId="{54BA5F30-046A-45D9-BDB8-952E3E67A968}" srcOrd="1" destOrd="0" parTransId="{C720DEFA-E44F-4A87-B305-CDC4BBF98210}" sibTransId="{0C1410A3-88FD-4C7E-A3DB-DB8CBA3C0750}"/>
    <dgm:cxn modelId="{4A9FA10E-8445-44DE-994B-BC18D96D04D6}" type="presParOf" srcId="{19A5F590-A78A-48CF-A81C-0776E7EEBE63}" destId="{E4FD8C2B-87D8-42CD-9495-5581F49EB174}" srcOrd="0" destOrd="0" presId="urn:microsoft.com/office/officeart/2005/8/layout/radial2"/>
    <dgm:cxn modelId="{C6AA4439-1D18-4BB2-AB41-9FC105A4AA79}" type="presParOf" srcId="{E4FD8C2B-87D8-42CD-9495-5581F49EB174}" destId="{8818BD0F-AB02-4BCC-855B-E06A437F7847}" srcOrd="0" destOrd="0" presId="urn:microsoft.com/office/officeart/2005/8/layout/radial2"/>
    <dgm:cxn modelId="{921D5F0A-52F6-4B8A-B332-2A09C0341EF8}" type="presParOf" srcId="{8818BD0F-AB02-4BCC-855B-E06A437F7847}" destId="{41E0BB37-16CD-48D7-ABE5-CE60752F4548}" srcOrd="0" destOrd="0" presId="urn:microsoft.com/office/officeart/2005/8/layout/radial2"/>
    <dgm:cxn modelId="{8BAF74DD-E651-4C5B-A736-E43F2E649B20}" type="presParOf" srcId="{8818BD0F-AB02-4BCC-855B-E06A437F7847}" destId="{21A7C4E5-86AA-4BED-9AB3-2FA4FEC35211}" srcOrd="1" destOrd="0" presId="urn:microsoft.com/office/officeart/2005/8/layout/radial2"/>
    <dgm:cxn modelId="{F0538961-DF25-4E9D-8E16-7F47F3B6BED8}" type="presParOf" srcId="{E4FD8C2B-87D8-42CD-9495-5581F49EB174}" destId="{1C591D81-F560-415C-9D7F-56968DCDF102}" srcOrd="1" destOrd="0" presId="urn:microsoft.com/office/officeart/2005/8/layout/radial2"/>
    <dgm:cxn modelId="{CA35E58F-E961-4403-A2D1-FFD9A66629AE}" type="presParOf" srcId="{E4FD8C2B-87D8-42CD-9495-5581F49EB174}" destId="{AF4BE145-7A14-4E65-8B7F-14EAE5E2058B}" srcOrd="2" destOrd="0" presId="urn:microsoft.com/office/officeart/2005/8/layout/radial2"/>
    <dgm:cxn modelId="{4EDE3BA4-6B29-4A18-B2F9-A3C11EE5CF69}" type="presParOf" srcId="{AF4BE145-7A14-4E65-8B7F-14EAE5E2058B}" destId="{62BA41A1-9674-4281-B456-FC380A12914E}" srcOrd="0" destOrd="0" presId="urn:microsoft.com/office/officeart/2005/8/layout/radial2"/>
    <dgm:cxn modelId="{735CCA4C-1707-475F-804F-182B5C4A6A6A}" type="presParOf" srcId="{AF4BE145-7A14-4E65-8B7F-14EAE5E2058B}" destId="{D13757F5-C524-489F-8C46-F0774373B505}" srcOrd="1" destOrd="0" presId="urn:microsoft.com/office/officeart/2005/8/layout/radial2"/>
    <dgm:cxn modelId="{213D3B47-39A8-4053-B599-1F525BE0879A}" type="presParOf" srcId="{E4FD8C2B-87D8-42CD-9495-5581F49EB174}" destId="{B815E6E6-F6EC-4C44-9C86-87B39C59AB49}" srcOrd="3" destOrd="0" presId="urn:microsoft.com/office/officeart/2005/8/layout/radial2"/>
    <dgm:cxn modelId="{BDE27009-D187-4166-A53E-1F5F93FD552C}" type="presParOf" srcId="{E4FD8C2B-87D8-42CD-9495-5581F49EB174}" destId="{6EE6A95B-D684-4382-BEBD-0EE7511E3779}" srcOrd="4" destOrd="0" presId="urn:microsoft.com/office/officeart/2005/8/layout/radial2"/>
    <dgm:cxn modelId="{E80F0FB7-2B03-48EB-A433-425E5D2E1DFF}" type="presParOf" srcId="{6EE6A95B-D684-4382-BEBD-0EE7511E3779}" destId="{12518A50-060C-4894-9BE6-9C94CC0CEAF5}" srcOrd="0" destOrd="0" presId="urn:microsoft.com/office/officeart/2005/8/layout/radial2"/>
    <dgm:cxn modelId="{5945857D-AA52-4E79-97B8-94F01148881B}" type="presParOf" srcId="{6EE6A95B-D684-4382-BEBD-0EE7511E3779}" destId="{0E57AEC8-4E5F-4399-86E1-2D8D6CA24FE2}" srcOrd="1" destOrd="0" presId="urn:microsoft.com/office/officeart/2005/8/layout/radial2"/>
    <dgm:cxn modelId="{F572668F-8E43-486C-B637-381FA13E5E97}" type="presParOf" srcId="{E4FD8C2B-87D8-42CD-9495-5581F49EB174}" destId="{86D40D24-0A7B-407E-A876-CD7097F7815F}" srcOrd="5" destOrd="0" presId="urn:microsoft.com/office/officeart/2005/8/layout/radial2"/>
    <dgm:cxn modelId="{32D120B3-D584-4068-9B1C-805690E0C7A1}" type="presParOf" srcId="{E4FD8C2B-87D8-42CD-9495-5581F49EB174}" destId="{1DF354E6-BF0D-4F23-9306-849EC6D0CBBE}" srcOrd="6" destOrd="0" presId="urn:microsoft.com/office/officeart/2005/8/layout/radial2"/>
    <dgm:cxn modelId="{58BC56B7-DCEF-421E-96CE-8BA9B2D015B1}" type="presParOf" srcId="{1DF354E6-BF0D-4F23-9306-849EC6D0CBBE}" destId="{939FE645-B49A-46EC-AB5C-0754048F65A0}" srcOrd="0" destOrd="0" presId="urn:microsoft.com/office/officeart/2005/8/layout/radial2"/>
    <dgm:cxn modelId="{069B6515-EE42-4ED3-A42C-ADAA30D303BD}" type="presParOf" srcId="{1DF354E6-BF0D-4F23-9306-849EC6D0CBBE}" destId="{4B4E59DC-4F9A-4E8B-898B-15441E2591B1}" srcOrd="1" destOrd="0" presId="urn:microsoft.com/office/officeart/2005/8/layout/radial2"/>
    <dgm:cxn modelId="{161724EB-6FCF-4063-A5BB-009DD83901D2}" type="presParOf" srcId="{E4FD8C2B-87D8-42CD-9495-5581F49EB174}" destId="{8FDBADC3-B93E-4C56-9EC9-C495C176DC94}" srcOrd="7" destOrd="0" presId="urn:microsoft.com/office/officeart/2005/8/layout/radial2"/>
    <dgm:cxn modelId="{535D0B79-54BA-41EC-9BDD-80E01AA26415}" type="presParOf" srcId="{E4FD8C2B-87D8-42CD-9495-5581F49EB174}" destId="{B2513549-BC86-4CDA-B523-1DC0D9BEF91F}" srcOrd="8" destOrd="0" presId="urn:microsoft.com/office/officeart/2005/8/layout/radial2"/>
    <dgm:cxn modelId="{F3830CEE-EEBC-4C7E-A7EE-17FC0A226632}" type="presParOf" srcId="{B2513549-BC86-4CDA-B523-1DC0D9BEF91F}" destId="{212E8EED-279A-4EE9-AA21-32AE39EBCC20}" srcOrd="0" destOrd="0" presId="urn:microsoft.com/office/officeart/2005/8/layout/radial2"/>
    <dgm:cxn modelId="{1D7070B9-9BB7-4D00-A7B4-36B96D7F751D}" type="presParOf" srcId="{B2513549-BC86-4CDA-B523-1DC0D9BEF91F}" destId="{0B1A530B-89CA-4FA5-9F75-B205D10C752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C28EC6-C784-4BFE-8CC1-76D784F0BC3A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A5ACAE-C1AA-40F9-A369-7277B7A0F52C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 sz="1800" dirty="0"/>
        </a:p>
      </dgm:t>
    </dgm:pt>
    <dgm:pt modelId="{3EDF6019-2784-4271-A399-49D9E7649EF6}" type="parTrans" cxnId="{161BB793-FBE5-409D-82D0-7E243DB69FFB}">
      <dgm:prSet/>
      <dgm:spPr/>
      <dgm:t>
        <a:bodyPr/>
        <a:lstStyle/>
        <a:p>
          <a:endParaRPr lang="en-US" dirty="0"/>
        </a:p>
      </dgm:t>
    </dgm:pt>
    <dgm:pt modelId="{D0EA0285-CE0D-47E8-8E70-0EF8D78E1B28}" type="sibTrans" cxnId="{161BB793-FBE5-409D-82D0-7E243DB69FFB}">
      <dgm:prSet/>
      <dgm:spPr/>
      <dgm:t>
        <a:bodyPr/>
        <a:lstStyle/>
        <a:p>
          <a:endParaRPr lang="en-US"/>
        </a:p>
      </dgm:t>
    </dgm:pt>
    <dgm:pt modelId="{54BA5F30-046A-45D9-BDB8-952E3E67A968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 sz="1800" dirty="0"/>
        </a:p>
      </dgm:t>
    </dgm:pt>
    <dgm:pt modelId="{C720DEFA-E44F-4A87-B305-CDC4BBF98210}" type="parTrans" cxnId="{70A595FC-491C-4CDD-A8F2-352E7A6ABE4A}">
      <dgm:prSet/>
      <dgm:spPr/>
      <dgm:t>
        <a:bodyPr/>
        <a:lstStyle/>
        <a:p>
          <a:endParaRPr lang="en-US" dirty="0"/>
        </a:p>
      </dgm:t>
    </dgm:pt>
    <dgm:pt modelId="{0C1410A3-88FD-4C7E-A3DB-DB8CBA3C0750}" type="sibTrans" cxnId="{70A595FC-491C-4CDD-A8F2-352E7A6ABE4A}">
      <dgm:prSet/>
      <dgm:spPr/>
      <dgm:t>
        <a:bodyPr/>
        <a:lstStyle/>
        <a:p>
          <a:endParaRPr lang="en-US"/>
        </a:p>
      </dgm:t>
    </dgm:pt>
    <dgm:pt modelId="{31EDCD0E-3F8F-4E48-A1CC-50EB6AF074B7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 sz="1400" dirty="0"/>
        </a:p>
      </dgm:t>
    </dgm:pt>
    <dgm:pt modelId="{DEF3E6E8-0CE5-492D-A970-AC5BF1BEC4AD}" type="parTrans" cxnId="{96F9C353-BBFC-4BA8-B0F9-4CEAF9BD9E4F}">
      <dgm:prSet/>
      <dgm:spPr/>
      <dgm:t>
        <a:bodyPr/>
        <a:lstStyle/>
        <a:p>
          <a:endParaRPr lang="en-US" dirty="0"/>
        </a:p>
      </dgm:t>
    </dgm:pt>
    <dgm:pt modelId="{F9F3E063-2A41-4F9F-A69B-534B38BBEF7D}" type="sibTrans" cxnId="{96F9C353-BBFC-4BA8-B0F9-4CEAF9BD9E4F}">
      <dgm:prSet/>
      <dgm:spPr/>
      <dgm:t>
        <a:bodyPr/>
        <a:lstStyle/>
        <a:p>
          <a:endParaRPr lang="en-US"/>
        </a:p>
      </dgm:t>
    </dgm:pt>
    <dgm:pt modelId="{EE2EDB11-A9DB-41DB-8572-B671A33A69C8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 sz="1600" dirty="0"/>
        </a:p>
      </dgm:t>
    </dgm:pt>
    <dgm:pt modelId="{3CBFCCE4-75F1-46C7-A8A2-7A07A1B07377}" type="sibTrans" cxnId="{FFCFEF80-EF25-426D-B691-E9BE14B1CFB2}">
      <dgm:prSet/>
      <dgm:spPr/>
      <dgm:t>
        <a:bodyPr/>
        <a:lstStyle/>
        <a:p>
          <a:endParaRPr lang="en-US"/>
        </a:p>
      </dgm:t>
    </dgm:pt>
    <dgm:pt modelId="{1A54F776-EBAF-43AF-BB45-694A8DA291E3}" type="parTrans" cxnId="{FFCFEF80-EF25-426D-B691-E9BE14B1CFB2}">
      <dgm:prSet/>
      <dgm:spPr/>
      <dgm:t>
        <a:bodyPr/>
        <a:lstStyle/>
        <a:p>
          <a:endParaRPr lang="en-US" dirty="0"/>
        </a:p>
      </dgm:t>
    </dgm:pt>
    <dgm:pt modelId="{19A5F590-A78A-48CF-A81C-0776E7EEBE63}" type="pres">
      <dgm:prSet presAssocID="{8EC28EC6-C784-4BFE-8CC1-76D784F0BC3A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E4FD8C2B-87D8-42CD-9495-5581F49EB174}" type="pres">
      <dgm:prSet presAssocID="{8EC28EC6-C784-4BFE-8CC1-76D784F0BC3A}" presName="cycle" presStyleCnt="0"/>
      <dgm:spPr/>
    </dgm:pt>
    <dgm:pt modelId="{8818BD0F-AB02-4BCC-855B-E06A437F7847}" type="pres">
      <dgm:prSet presAssocID="{8EC28EC6-C784-4BFE-8CC1-76D784F0BC3A}" presName="centerShape" presStyleCnt="0"/>
      <dgm:spPr/>
    </dgm:pt>
    <dgm:pt modelId="{41E0BB37-16CD-48D7-ABE5-CE60752F4548}" type="pres">
      <dgm:prSet presAssocID="{8EC28EC6-C784-4BFE-8CC1-76D784F0BC3A}" presName="connSite" presStyleLbl="node1" presStyleIdx="0" presStyleCnt="5"/>
      <dgm:spPr/>
    </dgm:pt>
    <dgm:pt modelId="{21A7C4E5-86AA-4BED-9AB3-2FA4FEC35211}" type="pres">
      <dgm:prSet presAssocID="{8EC28EC6-C784-4BFE-8CC1-76D784F0BC3A}" presName="visible" presStyleLbl="node1" presStyleIdx="0" presStyleCnt="5"/>
      <dgm:spPr/>
    </dgm:pt>
    <dgm:pt modelId="{1C591D81-F560-415C-9D7F-56968DCDF102}" type="pres">
      <dgm:prSet presAssocID="{3EDF6019-2784-4271-A399-49D9E7649EF6}" presName="Name25" presStyleLbl="parChTrans1D1" presStyleIdx="0" presStyleCnt="4"/>
      <dgm:spPr/>
    </dgm:pt>
    <dgm:pt modelId="{AF4BE145-7A14-4E65-8B7F-14EAE5E2058B}" type="pres">
      <dgm:prSet presAssocID="{C1A5ACAE-C1AA-40F9-A369-7277B7A0F52C}" presName="node" presStyleCnt="0"/>
      <dgm:spPr/>
    </dgm:pt>
    <dgm:pt modelId="{62BA41A1-9674-4281-B456-FC380A12914E}" type="pres">
      <dgm:prSet presAssocID="{C1A5ACAE-C1AA-40F9-A369-7277B7A0F52C}" presName="parentNode" presStyleLbl="node1" presStyleIdx="1" presStyleCnt="5" custScaleX="38132" custScaleY="38132" custLinFactNeighborX="-58115" custLinFactNeighborY="90366">
        <dgm:presLayoutVars>
          <dgm:chMax val="1"/>
          <dgm:bulletEnabled val="1"/>
        </dgm:presLayoutVars>
      </dgm:prSet>
      <dgm:spPr/>
    </dgm:pt>
    <dgm:pt modelId="{D13757F5-C524-489F-8C46-F0774373B505}" type="pres">
      <dgm:prSet presAssocID="{C1A5ACAE-C1AA-40F9-A369-7277B7A0F52C}" presName="childNode" presStyleLbl="revTx" presStyleIdx="0" presStyleCnt="0">
        <dgm:presLayoutVars>
          <dgm:bulletEnabled val="1"/>
        </dgm:presLayoutVars>
      </dgm:prSet>
      <dgm:spPr/>
    </dgm:pt>
    <dgm:pt modelId="{B815E6E6-F6EC-4C44-9C86-87B39C59AB49}" type="pres">
      <dgm:prSet presAssocID="{C720DEFA-E44F-4A87-B305-CDC4BBF98210}" presName="Name25" presStyleLbl="parChTrans1D1" presStyleIdx="1" presStyleCnt="4"/>
      <dgm:spPr/>
    </dgm:pt>
    <dgm:pt modelId="{6EE6A95B-D684-4382-BEBD-0EE7511E3779}" type="pres">
      <dgm:prSet presAssocID="{54BA5F30-046A-45D9-BDB8-952E3E67A968}" presName="node" presStyleCnt="0"/>
      <dgm:spPr/>
    </dgm:pt>
    <dgm:pt modelId="{12518A50-060C-4894-9BE6-9C94CC0CEAF5}" type="pres">
      <dgm:prSet presAssocID="{54BA5F30-046A-45D9-BDB8-952E3E67A968}" presName="parentNode" presStyleLbl="node1" presStyleIdx="2" presStyleCnt="5" custScaleX="38138" custScaleY="38138" custLinFactNeighborX="-88055" custLinFactNeighborY="13162">
        <dgm:presLayoutVars>
          <dgm:chMax val="1"/>
          <dgm:bulletEnabled val="1"/>
        </dgm:presLayoutVars>
      </dgm:prSet>
      <dgm:spPr/>
    </dgm:pt>
    <dgm:pt modelId="{0E57AEC8-4E5F-4399-86E1-2D8D6CA24FE2}" type="pres">
      <dgm:prSet presAssocID="{54BA5F30-046A-45D9-BDB8-952E3E67A968}" presName="childNode" presStyleLbl="revTx" presStyleIdx="0" presStyleCnt="0">
        <dgm:presLayoutVars>
          <dgm:bulletEnabled val="1"/>
        </dgm:presLayoutVars>
      </dgm:prSet>
      <dgm:spPr/>
    </dgm:pt>
    <dgm:pt modelId="{86D40D24-0A7B-407E-A876-CD7097F7815F}" type="pres">
      <dgm:prSet presAssocID="{DEF3E6E8-0CE5-492D-A970-AC5BF1BEC4AD}" presName="Name25" presStyleLbl="parChTrans1D1" presStyleIdx="2" presStyleCnt="4"/>
      <dgm:spPr/>
    </dgm:pt>
    <dgm:pt modelId="{1DF354E6-BF0D-4F23-9306-849EC6D0CBBE}" type="pres">
      <dgm:prSet presAssocID="{31EDCD0E-3F8F-4E48-A1CC-50EB6AF074B7}" presName="node" presStyleCnt="0"/>
      <dgm:spPr/>
    </dgm:pt>
    <dgm:pt modelId="{939FE645-B49A-46EC-AB5C-0754048F65A0}" type="pres">
      <dgm:prSet presAssocID="{31EDCD0E-3F8F-4E48-A1CC-50EB6AF074B7}" presName="parentNode" presStyleLbl="node1" presStyleIdx="3" presStyleCnt="5" custScaleX="36640" custScaleY="36637" custLinFactNeighborX="-76388" custLinFactNeighborY="-67346">
        <dgm:presLayoutVars>
          <dgm:chMax val="1"/>
          <dgm:bulletEnabled val="1"/>
        </dgm:presLayoutVars>
      </dgm:prSet>
      <dgm:spPr/>
    </dgm:pt>
    <dgm:pt modelId="{4B4E59DC-4F9A-4E8B-898B-15441E2591B1}" type="pres">
      <dgm:prSet presAssocID="{31EDCD0E-3F8F-4E48-A1CC-50EB6AF074B7}" presName="childNode" presStyleLbl="revTx" presStyleIdx="0" presStyleCnt="0">
        <dgm:presLayoutVars>
          <dgm:bulletEnabled val="1"/>
        </dgm:presLayoutVars>
      </dgm:prSet>
      <dgm:spPr/>
    </dgm:pt>
    <dgm:pt modelId="{8FDBADC3-B93E-4C56-9EC9-C495C176DC94}" type="pres">
      <dgm:prSet presAssocID="{1A54F776-EBAF-43AF-BB45-694A8DA291E3}" presName="Name25" presStyleLbl="parChTrans1D1" presStyleIdx="3" presStyleCnt="4"/>
      <dgm:spPr/>
    </dgm:pt>
    <dgm:pt modelId="{B2513549-BC86-4CDA-B523-1DC0D9BEF91F}" type="pres">
      <dgm:prSet presAssocID="{EE2EDB11-A9DB-41DB-8572-B671A33A69C8}" presName="node" presStyleCnt="0"/>
      <dgm:spPr/>
    </dgm:pt>
    <dgm:pt modelId="{212E8EED-279A-4EE9-AA21-32AE39EBCC20}" type="pres">
      <dgm:prSet presAssocID="{EE2EDB11-A9DB-41DB-8572-B671A33A69C8}" presName="parentNode" presStyleLbl="node1" presStyleIdx="4" presStyleCnt="5" custScaleX="38429" custScaleY="38428" custLinFactY="-5800" custLinFactNeighborX="-45089" custLinFactNeighborY="-100000">
        <dgm:presLayoutVars>
          <dgm:chMax val="1"/>
          <dgm:bulletEnabled val="1"/>
        </dgm:presLayoutVars>
      </dgm:prSet>
      <dgm:spPr/>
    </dgm:pt>
    <dgm:pt modelId="{0B1A530B-89CA-4FA5-9F75-B205D10C7522}" type="pres">
      <dgm:prSet presAssocID="{EE2EDB11-A9DB-41DB-8572-B671A33A69C8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D66E2D16-6A4D-49BC-B7B4-53D26DC56359}" type="presOf" srcId="{8EC28EC6-C784-4BFE-8CC1-76D784F0BC3A}" destId="{19A5F590-A78A-48CF-A81C-0776E7EEBE63}" srcOrd="0" destOrd="0" presId="urn:microsoft.com/office/officeart/2005/8/layout/radial2"/>
    <dgm:cxn modelId="{CC70F068-BF63-4611-8FCE-79919B53CA79}" type="presOf" srcId="{DEF3E6E8-0CE5-492D-A970-AC5BF1BEC4AD}" destId="{86D40D24-0A7B-407E-A876-CD7097F7815F}" srcOrd="0" destOrd="0" presId="urn:microsoft.com/office/officeart/2005/8/layout/radial2"/>
    <dgm:cxn modelId="{96F9C353-BBFC-4BA8-B0F9-4CEAF9BD9E4F}" srcId="{8EC28EC6-C784-4BFE-8CC1-76D784F0BC3A}" destId="{31EDCD0E-3F8F-4E48-A1CC-50EB6AF074B7}" srcOrd="2" destOrd="0" parTransId="{DEF3E6E8-0CE5-492D-A970-AC5BF1BEC4AD}" sibTransId="{F9F3E063-2A41-4F9F-A69B-534B38BBEF7D}"/>
    <dgm:cxn modelId="{33A22659-7D55-4355-ACE0-AE0078AA3E23}" type="presOf" srcId="{C720DEFA-E44F-4A87-B305-CDC4BBF98210}" destId="{B815E6E6-F6EC-4C44-9C86-87B39C59AB49}" srcOrd="0" destOrd="0" presId="urn:microsoft.com/office/officeart/2005/8/layout/radial2"/>
    <dgm:cxn modelId="{FFCFEF80-EF25-426D-B691-E9BE14B1CFB2}" srcId="{8EC28EC6-C784-4BFE-8CC1-76D784F0BC3A}" destId="{EE2EDB11-A9DB-41DB-8572-B671A33A69C8}" srcOrd="3" destOrd="0" parTransId="{1A54F776-EBAF-43AF-BB45-694A8DA291E3}" sibTransId="{3CBFCCE4-75F1-46C7-A8A2-7A07A1B07377}"/>
    <dgm:cxn modelId="{161BB793-FBE5-409D-82D0-7E243DB69FFB}" srcId="{8EC28EC6-C784-4BFE-8CC1-76D784F0BC3A}" destId="{C1A5ACAE-C1AA-40F9-A369-7277B7A0F52C}" srcOrd="0" destOrd="0" parTransId="{3EDF6019-2784-4271-A399-49D9E7649EF6}" sibTransId="{D0EA0285-CE0D-47E8-8E70-0EF8D78E1B28}"/>
    <dgm:cxn modelId="{5FD1C095-63E0-46DF-92F8-7F053E425244}" type="presOf" srcId="{EE2EDB11-A9DB-41DB-8572-B671A33A69C8}" destId="{212E8EED-279A-4EE9-AA21-32AE39EBCC20}" srcOrd="0" destOrd="0" presId="urn:microsoft.com/office/officeart/2005/8/layout/radial2"/>
    <dgm:cxn modelId="{C82A92A3-0A45-4E98-A71F-3C73914831F6}" type="presOf" srcId="{54BA5F30-046A-45D9-BDB8-952E3E67A968}" destId="{12518A50-060C-4894-9BE6-9C94CC0CEAF5}" srcOrd="0" destOrd="0" presId="urn:microsoft.com/office/officeart/2005/8/layout/radial2"/>
    <dgm:cxn modelId="{EAF507AC-08BF-48E6-BC8D-18CE4946DC1F}" type="presOf" srcId="{3EDF6019-2784-4271-A399-49D9E7649EF6}" destId="{1C591D81-F560-415C-9D7F-56968DCDF102}" srcOrd="0" destOrd="0" presId="urn:microsoft.com/office/officeart/2005/8/layout/radial2"/>
    <dgm:cxn modelId="{3E5DDFC2-9230-477B-97C1-C9F4C578EAB5}" type="presOf" srcId="{1A54F776-EBAF-43AF-BB45-694A8DA291E3}" destId="{8FDBADC3-B93E-4C56-9EC9-C495C176DC94}" srcOrd="0" destOrd="0" presId="urn:microsoft.com/office/officeart/2005/8/layout/radial2"/>
    <dgm:cxn modelId="{B7550FCE-9F79-4201-B08F-2A7CCFB6BBEB}" type="presOf" srcId="{31EDCD0E-3F8F-4E48-A1CC-50EB6AF074B7}" destId="{939FE645-B49A-46EC-AB5C-0754048F65A0}" srcOrd="0" destOrd="0" presId="urn:microsoft.com/office/officeart/2005/8/layout/radial2"/>
    <dgm:cxn modelId="{70A595FC-491C-4CDD-A8F2-352E7A6ABE4A}" srcId="{8EC28EC6-C784-4BFE-8CC1-76D784F0BC3A}" destId="{54BA5F30-046A-45D9-BDB8-952E3E67A968}" srcOrd="1" destOrd="0" parTransId="{C720DEFA-E44F-4A87-B305-CDC4BBF98210}" sibTransId="{0C1410A3-88FD-4C7E-A3DB-DB8CBA3C0750}"/>
    <dgm:cxn modelId="{3C7306FD-B460-4263-B66E-93B3444E99A5}" type="presOf" srcId="{C1A5ACAE-C1AA-40F9-A369-7277B7A0F52C}" destId="{62BA41A1-9674-4281-B456-FC380A12914E}" srcOrd="0" destOrd="0" presId="urn:microsoft.com/office/officeart/2005/8/layout/radial2"/>
    <dgm:cxn modelId="{D56B058D-55A2-485C-9255-528BC5B4FCB0}" type="presParOf" srcId="{19A5F590-A78A-48CF-A81C-0776E7EEBE63}" destId="{E4FD8C2B-87D8-42CD-9495-5581F49EB174}" srcOrd="0" destOrd="0" presId="urn:microsoft.com/office/officeart/2005/8/layout/radial2"/>
    <dgm:cxn modelId="{28CD8389-12EE-4F75-A1D1-B5AC0A69C386}" type="presParOf" srcId="{E4FD8C2B-87D8-42CD-9495-5581F49EB174}" destId="{8818BD0F-AB02-4BCC-855B-E06A437F7847}" srcOrd="0" destOrd="0" presId="urn:microsoft.com/office/officeart/2005/8/layout/radial2"/>
    <dgm:cxn modelId="{BF8E4338-FED8-4241-BC6E-29A6377A4ADA}" type="presParOf" srcId="{8818BD0F-AB02-4BCC-855B-E06A437F7847}" destId="{41E0BB37-16CD-48D7-ABE5-CE60752F4548}" srcOrd="0" destOrd="0" presId="urn:microsoft.com/office/officeart/2005/8/layout/radial2"/>
    <dgm:cxn modelId="{AEBE62F7-75D4-47A2-BA25-E7DB0F65E5B1}" type="presParOf" srcId="{8818BD0F-AB02-4BCC-855B-E06A437F7847}" destId="{21A7C4E5-86AA-4BED-9AB3-2FA4FEC35211}" srcOrd="1" destOrd="0" presId="urn:microsoft.com/office/officeart/2005/8/layout/radial2"/>
    <dgm:cxn modelId="{86397F76-96B7-433C-B639-077D2D6668E7}" type="presParOf" srcId="{E4FD8C2B-87D8-42CD-9495-5581F49EB174}" destId="{1C591D81-F560-415C-9D7F-56968DCDF102}" srcOrd="1" destOrd="0" presId="urn:microsoft.com/office/officeart/2005/8/layout/radial2"/>
    <dgm:cxn modelId="{D38171AB-3D27-4ABA-AF9C-7C2B8D75F7C7}" type="presParOf" srcId="{E4FD8C2B-87D8-42CD-9495-5581F49EB174}" destId="{AF4BE145-7A14-4E65-8B7F-14EAE5E2058B}" srcOrd="2" destOrd="0" presId="urn:microsoft.com/office/officeart/2005/8/layout/radial2"/>
    <dgm:cxn modelId="{2AD1C1CA-9D91-4B2C-B749-A6ADD319B7CE}" type="presParOf" srcId="{AF4BE145-7A14-4E65-8B7F-14EAE5E2058B}" destId="{62BA41A1-9674-4281-B456-FC380A12914E}" srcOrd="0" destOrd="0" presId="urn:microsoft.com/office/officeart/2005/8/layout/radial2"/>
    <dgm:cxn modelId="{0BA29CA7-32A8-4823-8BAE-FBA7DB1C7FB6}" type="presParOf" srcId="{AF4BE145-7A14-4E65-8B7F-14EAE5E2058B}" destId="{D13757F5-C524-489F-8C46-F0774373B505}" srcOrd="1" destOrd="0" presId="urn:microsoft.com/office/officeart/2005/8/layout/radial2"/>
    <dgm:cxn modelId="{DA1CEAA6-BF02-4F6E-97AB-F9EFC7632AEE}" type="presParOf" srcId="{E4FD8C2B-87D8-42CD-9495-5581F49EB174}" destId="{B815E6E6-F6EC-4C44-9C86-87B39C59AB49}" srcOrd="3" destOrd="0" presId="urn:microsoft.com/office/officeart/2005/8/layout/radial2"/>
    <dgm:cxn modelId="{A6D3D7AF-D3C6-4A61-AD07-D5B60D9910FC}" type="presParOf" srcId="{E4FD8C2B-87D8-42CD-9495-5581F49EB174}" destId="{6EE6A95B-D684-4382-BEBD-0EE7511E3779}" srcOrd="4" destOrd="0" presId="urn:microsoft.com/office/officeart/2005/8/layout/radial2"/>
    <dgm:cxn modelId="{AD7EEBB2-1DF9-427E-B842-159B57235FF9}" type="presParOf" srcId="{6EE6A95B-D684-4382-BEBD-0EE7511E3779}" destId="{12518A50-060C-4894-9BE6-9C94CC0CEAF5}" srcOrd="0" destOrd="0" presId="urn:microsoft.com/office/officeart/2005/8/layout/radial2"/>
    <dgm:cxn modelId="{185EBA88-EFF8-4DF6-9B17-3018F534AB59}" type="presParOf" srcId="{6EE6A95B-D684-4382-BEBD-0EE7511E3779}" destId="{0E57AEC8-4E5F-4399-86E1-2D8D6CA24FE2}" srcOrd="1" destOrd="0" presId="urn:microsoft.com/office/officeart/2005/8/layout/radial2"/>
    <dgm:cxn modelId="{A888348D-095C-4F3A-8A25-DF92606AB045}" type="presParOf" srcId="{E4FD8C2B-87D8-42CD-9495-5581F49EB174}" destId="{86D40D24-0A7B-407E-A876-CD7097F7815F}" srcOrd="5" destOrd="0" presId="urn:microsoft.com/office/officeart/2005/8/layout/radial2"/>
    <dgm:cxn modelId="{864D6A59-C2B9-48F0-9C54-E81A67275B64}" type="presParOf" srcId="{E4FD8C2B-87D8-42CD-9495-5581F49EB174}" destId="{1DF354E6-BF0D-4F23-9306-849EC6D0CBBE}" srcOrd="6" destOrd="0" presId="urn:microsoft.com/office/officeart/2005/8/layout/radial2"/>
    <dgm:cxn modelId="{5BAE118D-1E52-4801-A082-BE3B3F455315}" type="presParOf" srcId="{1DF354E6-BF0D-4F23-9306-849EC6D0CBBE}" destId="{939FE645-B49A-46EC-AB5C-0754048F65A0}" srcOrd="0" destOrd="0" presId="urn:microsoft.com/office/officeart/2005/8/layout/radial2"/>
    <dgm:cxn modelId="{73CCCC8E-83C8-454D-B821-71314ABB6323}" type="presParOf" srcId="{1DF354E6-BF0D-4F23-9306-849EC6D0CBBE}" destId="{4B4E59DC-4F9A-4E8B-898B-15441E2591B1}" srcOrd="1" destOrd="0" presId="urn:microsoft.com/office/officeart/2005/8/layout/radial2"/>
    <dgm:cxn modelId="{D4C0FEEA-B815-4942-86DD-A4D72A8CC31C}" type="presParOf" srcId="{E4FD8C2B-87D8-42CD-9495-5581F49EB174}" destId="{8FDBADC3-B93E-4C56-9EC9-C495C176DC94}" srcOrd="7" destOrd="0" presId="urn:microsoft.com/office/officeart/2005/8/layout/radial2"/>
    <dgm:cxn modelId="{FCB68B38-B3C7-40DE-B4DC-661F96FAF630}" type="presParOf" srcId="{E4FD8C2B-87D8-42CD-9495-5581F49EB174}" destId="{B2513549-BC86-4CDA-B523-1DC0D9BEF91F}" srcOrd="8" destOrd="0" presId="urn:microsoft.com/office/officeart/2005/8/layout/radial2"/>
    <dgm:cxn modelId="{EE827FE0-7E57-4DA0-A73F-07DB4AABFA04}" type="presParOf" srcId="{B2513549-BC86-4CDA-B523-1DC0D9BEF91F}" destId="{212E8EED-279A-4EE9-AA21-32AE39EBCC20}" srcOrd="0" destOrd="0" presId="urn:microsoft.com/office/officeart/2005/8/layout/radial2"/>
    <dgm:cxn modelId="{50E569F1-292D-4E3A-9458-9C0D3A9913A6}" type="presParOf" srcId="{B2513549-BC86-4CDA-B523-1DC0D9BEF91F}" destId="{0B1A530B-89CA-4FA5-9F75-B205D10C752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C28EC6-C784-4BFE-8CC1-76D784F0BC3A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A5ACAE-C1AA-40F9-A369-7277B7A0F52C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 sz="1800" dirty="0"/>
        </a:p>
      </dgm:t>
    </dgm:pt>
    <dgm:pt modelId="{3EDF6019-2784-4271-A399-49D9E7649EF6}" type="parTrans" cxnId="{161BB793-FBE5-409D-82D0-7E243DB69FFB}">
      <dgm:prSet/>
      <dgm:spPr/>
      <dgm:t>
        <a:bodyPr/>
        <a:lstStyle/>
        <a:p>
          <a:endParaRPr lang="en-US" dirty="0"/>
        </a:p>
      </dgm:t>
    </dgm:pt>
    <dgm:pt modelId="{D0EA0285-CE0D-47E8-8E70-0EF8D78E1B28}" type="sibTrans" cxnId="{161BB793-FBE5-409D-82D0-7E243DB69FFB}">
      <dgm:prSet/>
      <dgm:spPr/>
      <dgm:t>
        <a:bodyPr/>
        <a:lstStyle/>
        <a:p>
          <a:endParaRPr lang="en-US"/>
        </a:p>
      </dgm:t>
    </dgm:pt>
    <dgm:pt modelId="{54BA5F30-046A-45D9-BDB8-952E3E67A968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 sz="1800" dirty="0"/>
        </a:p>
      </dgm:t>
    </dgm:pt>
    <dgm:pt modelId="{C720DEFA-E44F-4A87-B305-CDC4BBF98210}" type="parTrans" cxnId="{70A595FC-491C-4CDD-A8F2-352E7A6ABE4A}">
      <dgm:prSet/>
      <dgm:spPr/>
      <dgm:t>
        <a:bodyPr/>
        <a:lstStyle/>
        <a:p>
          <a:endParaRPr lang="en-US" dirty="0"/>
        </a:p>
      </dgm:t>
    </dgm:pt>
    <dgm:pt modelId="{0C1410A3-88FD-4C7E-A3DB-DB8CBA3C0750}" type="sibTrans" cxnId="{70A595FC-491C-4CDD-A8F2-352E7A6ABE4A}">
      <dgm:prSet/>
      <dgm:spPr/>
      <dgm:t>
        <a:bodyPr/>
        <a:lstStyle/>
        <a:p>
          <a:endParaRPr lang="en-US"/>
        </a:p>
      </dgm:t>
    </dgm:pt>
    <dgm:pt modelId="{31EDCD0E-3F8F-4E48-A1CC-50EB6AF074B7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 sz="1400" dirty="0"/>
        </a:p>
      </dgm:t>
    </dgm:pt>
    <dgm:pt modelId="{DEF3E6E8-0CE5-492D-A970-AC5BF1BEC4AD}" type="parTrans" cxnId="{96F9C353-BBFC-4BA8-B0F9-4CEAF9BD9E4F}">
      <dgm:prSet/>
      <dgm:spPr/>
      <dgm:t>
        <a:bodyPr/>
        <a:lstStyle/>
        <a:p>
          <a:endParaRPr lang="en-US" dirty="0"/>
        </a:p>
      </dgm:t>
    </dgm:pt>
    <dgm:pt modelId="{F9F3E063-2A41-4F9F-A69B-534B38BBEF7D}" type="sibTrans" cxnId="{96F9C353-BBFC-4BA8-B0F9-4CEAF9BD9E4F}">
      <dgm:prSet/>
      <dgm:spPr/>
      <dgm:t>
        <a:bodyPr/>
        <a:lstStyle/>
        <a:p>
          <a:endParaRPr lang="en-US"/>
        </a:p>
      </dgm:t>
    </dgm:pt>
    <dgm:pt modelId="{EE2EDB11-A9DB-41DB-8572-B671A33A69C8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 sz="1600" dirty="0"/>
        </a:p>
      </dgm:t>
    </dgm:pt>
    <dgm:pt modelId="{1A54F776-EBAF-43AF-BB45-694A8DA291E3}" type="parTrans" cxnId="{FFCFEF80-EF25-426D-B691-E9BE14B1CFB2}">
      <dgm:prSet/>
      <dgm:spPr/>
      <dgm:t>
        <a:bodyPr/>
        <a:lstStyle/>
        <a:p>
          <a:endParaRPr lang="en-US" dirty="0"/>
        </a:p>
      </dgm:t>
    </dgm:pt>
    <dgm:pt modelId="{3CBFCCE4-75F1-46C7-A8A2-7A07A1B07377}" type="sibTrans" cxnId="{FFCFEF80-EF25-426D-B691-E9BE14B1CFB2}">
      <dgm:prSet/>
      <dgm:spPr/>
      <dgm:t>
        <a:bodyPr/>
        <a:lstStyle/>
        <a:p>
          <a:endParaRPr lang="en-US"/>
        </a:p>
      </dgm:t>
    </dgm:pt>
    <dgm:pt modelId="{19A5F590-A78A-48CF-A81C-0776E7EEBE63}" type="pres">
      <dgm:prSet presAssocID="{8EC28EC6-C784-4BFE-8CC1-76D784F0BC3A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E4FD8C2B-87D8-42CD-9495-5581F49EB174}" type="pres">
      <dgm:prSet presAssocID="{8EC28EC6-C784-4BFE-8CC1-76D784F0BC3A}" presName="cycle" presStyleCnt="0"/>
      <dgm:spPr/>
    </dgm:pt>
    <dgm:pt modelId="{8818BD0F-AB02-4BCC-855B-E06A437F7847}" type="pres">
      <dgm:prSet presAssocID="{8EC28EC6-C784-4BFE-8CC1-76D784F0BC3A}" presName="centerShape" presStyleCnt="0"/>
      <dgm:spPr/>
    </dgm:pt>
    <dgm:pt modelId="{41E0BB37-16CD-48D7-ABE5-CE60752F4548}" type="pres">
      <dgm:prSet presAssocID="{8EC28EC6-C784-4BFE-8CC1-76D784F0BC3A}" presName="connSite" presStyleLbl="node1" presStyleIdx="0" presStyleCnt="5"/>
      <dgm:spPr/>
    </dgm:pt>
    <dgm:pt modelId="{21A7C4E5-86AA-4BED-9AB3-2FA4FEC35211}" type="pres">
      <dgm:prSet presAssocID="{8EC28EC6-C784-4BFE-8CC1-76D784F0BC3A}" presName="visible" presStyleLbl="node1" presStyleIdx="0" presStyleCnt="5"/>
      <dgm:spPr/>
    </dgm:pt>
    <dgm:pt modelId="{1C591D81-F560-415C-9D7F-56968DCDF102}" type="pres">
      <dgm:prSet presAssocID="{3EDF6019-2784-4271-A399-49D9E7649EF6}" presName="Name25" presStyleLbl="parChTrans1D1" presStyleIdx="0" presStyleCnt="4"/>
      <dgm:spPr/>
    </dgm:pt>
    <dgm:pt modelId="{AF4BE145-7A14-4E65-8B7F-14EAE5E2058B}" type="pres">
      <dgm:prSet presAssocID="{C1A5ACAE-C1AA-40F9-A369-7277B7A0F52C}" presName="node" presStyleCnt="0"/>
      <dgm:spPr/>
    </dgm:pt>
    <dgm:pt modelId="{62BA41A1-9674-4281-B456-FC380A12914E}" type="pres">
      <dgm:prSet presAssocID="{C1A5ACAE-C1AA-40F9-A369-7277B7A0F52C}" presName="parentNode" presStyleLbl="node1" presStyleIdx="1" presStyleCnt="5" custScaleX="38132" custScaleY="38132" custLinFactNeighborX="-58115" custLinFactNeighborY="90366">
        <dgm:presLayoutVars>
          <dgm:chMax val="1"/>
          <dgm:bulletEnabled val="1"/>
        </dgm:presLayoutVars>
      </dgm:prSet>
      <dgm:spPr/>
    </dgm:pt>
    <dgm:pt modelId="{D13757F5-C524-489F-8C46-F0774373B505}" type="pres">
      <dgm:prSet presAssocID="{C1A5ACAE-C1AA-40F9-A369-7277B7A0F52C}" presName="childNode" presStyleLbl="revTx" presStyleIdx="0" presStyleCnt="0">
        <dgm:presLayoutVars>
          <dgm:bulletEnabled val="1"/>
        </dgm:presLayoutVars>
      </dgm:prSet>
      <dgm:spPr/>
    </dgm:pt>
    <dgm:pt modelId="{B815E6E6-F6EC-4C44-9C86-87B39C59AB49}" type="pres">
      <dgm:prSet presAssocID="{C720DEFA-E44F-4A87-B305-CDC4BBF98210}" presName="Name25" presStyleLbl="parChTrans1D1" presStyleIdx="1" presStyleCnt="4"/>
      <dgm:spPr/>
    </dgm:pt>
    <dgm:pt modelId="{6EE6A95B-D684-4382-BEBD-0EE7511E3779}" type="pres">
      <dgm:prSet presAssocID="{54BA5F30-046A-45D9-BDB8-952E3E67A968}" presName="node" presStyleCnt="0"/>
      <dgm:spPr/>
    </dgm:pt>
    <dgm:pt modelId="{12518A50-060C-4894-9BE6-9C94CC0CEAF5}" type="pres">
      <dgm:prSet presAssocID="{54BA5F30-046A-45D9-BDB8-952E3E67A968}" presName="parentNode" presStyleLbl="node1" presStyleIdx="2" presStyleCnt="5" custScaleX="38138" custScaleY="38138" custLinFactNeighborX="-88055" custLinFactNeighborY="13162">
        <dgm:presLayoutVars>
          <dgm:chMax val="1"/>
          <dgm:bulletEnabled val="1"/>
        </dgm:presLayoutVars>
      </dgm:prSet>
      <dgm:spPr/>
    </dgm:pt>
    <dgm:pt modelId="{0E57AEC8-4E5F-4399-86E1-2D8D6CA24FE2}" type="pres">
      <dgm:prSet presAssocID="{54BA5F30-046A-45D9-BDB8-952E3E67A968}" presName="childNode" presStyleLbl="revTx" presStyleIdx="0" presStyleCnt="0">
        <dgm:presLayoutVars>
          <dgm:bulletEnabled val="1"/>
        </dgm:presLayoutVars>
      </dgm:prSet>
      <dgm:spPr/>
    </dgm:pt>
    <dgm:pt modelId="{86D40D24-0A7B-407E-A876-CD7097F7815F}" type="pres">
      <dgm:prSet presAssocID="{DEF3E6E8-0CE5-492D-A970-AC5BF1BEC4AD}" presName="Name25" presStyleLbl="parChTrans1D1" presStyleIdx="2" presStyleCnt="4"/>
      <dgm:spPr/>
    </dgm:pt>
    <dgm:pt modelId="{1DF354E6-BF0D-4F23-9306-849EC6D0CBBE}" type="pres">
      <dgm:prSet presAssocID="{31EDCD0E-3F8F-4E48-A1CC-50EB6AF074B7}" presName="node" presStyleCnt="0"/>
      <dgm:spPr/>
    </dgm:pt>
    <dgm:pt modelId="{939FE645-B49A-46EC-AB5C-0754048F65A0}" type="pres">
      <dgm:prSet presAssocID="{31EDCD0E-3F8F-4E48-A1CC-50EB6AF074B7}" presName="parentNode" presStyleLbl="node1" presStyleIdx="3" presStyleCnt="5" custScaleX="36640" custScaleY="36637" custLinFactNeighborX="-76388" custLinFactNeighborY="-67346">
        <dgm:presLayoutVars>
          <dgm:chMax val="1"/>
          <dgm:bulletEnabled val="1"/>
        </dgm:presLayoutVars>
      </dgm:prSet>
      <dgm:spPr/>
    </dgm:pt>
    <dgm:pt modelId="{4B4E59DC-4F9A-4E8B-898B-15441E2591B1}" type="pres">
      <dgm:prSet presAssocID="{31EDCD0E-3F8F-4E48-A1CC-50EB6AF074B7}" presName="childNode" presStyleLbl="revTx" presStyleIdx="0" presStyleCnt="0">
        <dgm:presLayoutVars>
          <dgm:bulletEnabled val="1"/>
        </dgm:presLayoutVars>
      </dgm:prSet>
      <dgm:spPr/>
    </dgm:pt>
    <dgm:pt modelId="{8FDBADC3-B93E-4C56-9EC9-C495C176DC94}" type="pres">
      <dgm:prSet presAssocID="{1A54F776-EBAF-43AF-BB45-694A8DA291E3}" presName="Name25" presStyleLbl="parChTrans1D1" presStyleIdx="3" presStyleCnt="4"/>
      <dgm:spPr/>
    </dgm:pt>
    <dgm:pt modelId="{B2513549-BC86-4CDA-B523-1DC0D9BEF91F}" type="pres">
      <dgm:prSet presAssocID="{EE2EDB11-A9DB-41DB-8572-B671A33A69C8}" presName="node" presStyleCnt="0"/>
      <dgm:spPr/>
    </dgm:pt>
    <dgm:pt modelId="{212E8EED-279A-4EE9-AA21-32AE39EBCC20}" type="pres">
      <dgm:prSet presAssocID="{EE2EDB11-A9DB-41DB-8572-B671A33A69C8}" presName="parentNode" presStyleLbl="node1" presStyleIdx="4" presStyleCnt="5" custScaleX="38429" custScaleY="38428" custLinFactY="-5800" custLinFactNeighborX="-45089" custLinFactNeighborY="-100000">
        <dgm:presLayoutVars>
          <dgm:chMax val="1"/>
          <dgm:bulletEnabled val="1"/>
        </dgm:presLayoutVars>
      </dgm:prSet>
      <dgm:spPr/>
    </dgm:pt>
    <dgm:pt modelId="{0B1A530B-89CA-4FA5-9F75-B205D10C7522}" type="pres">
      <dgm:prSet presAssocID="{EE2EDB11-A9DB-41DB-8572-B671A33A69C8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D0FF9B05-D97E-42B0-A33B-5FEA1F198C97}" type="presOf" srcId="{EE2EDB11-A9DB-41DB-8572-B671A33A69C8}" destId="{212E8EED-279A-4EE9-AA21-32AE39EBCC20}" srcOrd="0" destOrd="0" presId="urn:microsoft.com/office/officeart/2005/8/layout/radial2"/>
    <dgm:cxn modelId="{36C13D0B-C741-49FB-9D67-6AEF21D8A34A}" type="presOf" srcId="{31EDCD0E-3F8F-4E48-A1CC-50EB6AF074B7}" destId="{939FE645-B49A-46EC-AB5C-0754048F65A0}" srcOrd="0" destOrd="0" presId="urn:microsoft.com/office/officeart/2005/8/layout/radial2"/>
    <dgm:cxn modelId="{98B1AE3C-7F4C-456D-B941-E794B8CBD403}" type="presOf" srcId="{DEF3E6E8-0CE5-492D-A970-AC5BF1BEC4AD}" destId="{86D40D24-0A7B-407E-A876-CD7097F7815F}" srcOrd="0" destOrd="0" presId="urn:microsoft.com/office/officeart/2005/8/layout/radial2"/>
    <dgm:cxn modelId="{32FF7349-BA7F-4D89-A51B-F3AA70CEB609}" type="presOf" srcId="{54BA5F30-046A-45D9-BDB8-952E3E67A968}" destId="{12518A50-060C-4894-9BE6-9C94CC0CEAF5}" srcOrd="0" destOrd="0" presId="urn:microsoft.com/office/officeart/2005/8/layout/radial2"/>
    <dgm:cxn modelId="{494D1373-261E-40F0-AC7A-F1966A34BF51}" type="presOf" srcId="{C720DEFA-E44F-4A87-B305-CDC4BBF98210}" destId="{B815E6E6-F6EC-4C44-9C86-87B39C59AB49}" srcOrd="0" destOrd="0" presId="urn:microsoft.com/office/officeart/2005/8/layout/radial2"/>
    <dgm:cxn modelId="{96F9C353-BBFC-4BA8-B0F9-4CEAF9BD9E4F}" srcId="{8EC28EC6-C784-4BFE-8CC1-76D784F0BC3A}" destId="{31EDCD0E-3F8F-4E48-A1CC-50EB6AF074B7}" srcOrd="2" destOrd="0" parTransId="{DEF3E6E8-0CE5-492D-A970-AC5BF1BEC4AD}" sibTransId="{F9F3E063-2A41-4F9F-A69B-534B38BBEF7D}"/>
    <dgm:cxn modelId="{FFCFEF80-EF25-426D-B691-E9BE14B1CFB2}" srcId="{8EC28EC6-C784-4BFE-8CC1-76D784F0BC3A}" destId="{EE2EDB11-A9DB-41DB-8572-B671A33A69C8}" srcOrd="3" destOrd="0" parTransId="{1A54F776-EBAF-43AF-BB45-694A8DA291E3}" sibTransId="{3CBFCCE4-75F1-46C7-A8A2-7A07A1B07377}"/>
    <dgm:cxn modelId="{8AFEBE82-5290-45EC-B891-DE90A68D4B21}" type="presOf" srcId="{8EC28EC6-C784-4BFE-8CC1-76D784F0BC3A}" destId="{19A5F590-A78A-48CF-A81C-0776E7EEBE63}" srcOrd="0" destOrd="0" presId="urn:microsoft.com/office/officeart/2005/8/layout/radial2"/>
    <dgm:cxn modelId="{7AE53484-62DE-4D63-AF8B-058E78FC912E}" type="presOf" srcId="{3EDF6019-2784-4271-A399-49D9E7649EF6}" destId="{1C591D81-F560-415C-9D7F-56968DCDF102}" srcOrd="0" destOrd="0" presId="urn:microsoft.com/office/officeart/2005/8/layout/radial2"/>
    <dgm:cxn modelId="{161BB793-FBE5-409D-82D0-7E243DB69FFB}" srcId="{8EC28EC6-C784-4BFE-8CC1-76D784F0BC3A}" destId="{C1A5ACAE-C1AA-40F9-A369-7277B7A0F52C}" srcOrd="0" destOrd="0" parTransId="{3EDF6019-2784-4271-A399-49D9E7649EF6}" sibTransId="{D0EA0285-CE0D-47E8-8E70-0EF8D78E1B28}"/>
    <dgm:cxn modelId="{9AF71BA3-4C70-48EF-9BCB-1403B024E1CF}" type="presOf" srcId="{1A54F776-EBAF-43AF-BB45-694A8DA291E3}" destId="{8FDBADC3-B93E-4C56-9EC9-C495C176DC94}" srcOrd="0" destOrd="0" presId="urn:microsoft.com/office/officeart/2005/8/layout/radial2"/>
    <dgm:cxn modelId="{B77EF7D5-140C-4F55-91B2-646C17DA2D64}" type="presOf" srcId="{C1A5ACAE-C1AA-40F9-A369-7277B7A0F52C}" destId="{62BA41A1-9674-4281-B456-FC380A12914E}" srcOrd="0" destOrd="0" presId="urn:microsoft.com/office/officeart/2005/8/layout/radial2"/>
    <dgm:cxn modelId="{70A595FC-491C-4CDD-A8F2-352E7A6ABE4A}" srcId="{8EC28EC6-C784-4BFE-8CC1-76D784F0BC3A}" destId="{54BA5F30-046A-45D9-BDB8-952E3E67A968}" srcOrd="1" destOrd="0" parTransId="{C720DEFA-E44F-4A87-B305-CDC4BBF98210}" sibTransId="{0C1410A3-88FD-4C7E-A3DB-DB8CBA3C0750}"/>
    <dgm:cxn modelId="{8DD0E8CE-CF16-4A5F-8279-F2DAB3431AF9}" type="presParOf" srcId="{19A5F590-A78A-48CF-A81C-0776E7EEBE63}" destId="{E4FD8C2B-87D8-42CD-9495-5581F49EB174}" srcOrd="0" destOrd="0" presId="urn:microsoft.com/office/officeart/2005/8/layout/radial2"/>
    <dgm:cxn modelId="{C7EFC54A-C8D9-4E06-8D91-0295FD865856}" type="presParOf" srcId="{E4FD8C2B-87D8-42CD-9495-5581F49EB174}" destId="{8818BD0F-AB02-4BCC-855B-E06A437F7847}" srcOrd="0" destOrd="0" presId="urn:microsoft.com/office/officeart/2005/8/layout/radial2"/>
    <dgm:cxn modelId="{7B6AAAA8-1571-4175-84AA-F685A890E6E6}" type="presParOf" srcId="{8818BD0F-AB02-4BCC-855B-E06A437F7847}" destId="{41E0BB37-16CD-48D7-ABE5-CE60752F4548}" srcOrd="0" destOrd="0" presId="urn:microsoft.com/office/officeart/2005/8/layout/radial2"/>
    <dgm:cxn modelId="{85B62BC1-950D-4028-A3E9-9D90827DA940}" type="presParOf" srcId="{8818BD0F-AB02-4BCC-855B-E06A437F7847}" destId="{21A7C4E5-86AA-4BED-9AB3-2FA4FEC35211}" srcOrd="1" destOrd="0" presId="urn:microsoft.com/office/officeart/2005/8/layout/radial2"/>
    <dgm:cxn modelId="{2848EA92-B85B-4B20-B9B3-D289507930EF}" type="presParOf" srcId="{E4FD8C2B-87D8-42CD-9495-5581F49EB174}" destId="{1C591D81-F560-415C-9D7F-56968DCDF102}" srcOrd="1" destOrd="0" presId="urn:microsoft.com/office/officeart/2005/8/layout/radial2"/>
    <dgm:cxn modelId="{6700DE05-900B-4528-9540-627408C2B866}" type="presParOf" srcId="{E4FD8C2B-87D8-42CD-9495-5581F49EB174}" destId="{AF4BE145-7A14-4E65-8B7F-14EAE5E2058B}" srcOrd="2" destOrd="0" presId="urn:microsoft.com/office/officeart/2005/8/layout/radial2"/>
    <dgm:cxn modelId="{96AF1F96-42AE-48E5-88D3-94A608BFB41D}" type="presParOf" srcId="{AF4BE145-7A14-4E65-8B7F-14EAE5E2058B}" destId="{62BA41A1-9674-4281-B456-FC380A12914E}" srcOrd="0" destOrd="0" presId="urn:microsoft.com/office/officeart/2005/8/layout/radial2"/>
    <dgm:cxn modelId="{53188CF9-AFC8-4B41-8F01-A7102978BC96}" type="presParOf" srcId="{AF4BE145-7A14-4E65-8B7F-14EAE5E2058B}" destId="{D13757F5-C524-489F-8C46-F0774373B505}" srcOrd="1" destOrd="0" presId="urn:microsoft.com/office/officeart/2005/8/layout/radial2"/>
    <dgm:cxn modelId="{EC7621B0-216F-4A90-8C74-961FE6C12544}" type="presParOf" srcId="{E4FD8C2B-87D8-42CD-9495-5581F49EB174}" destId="{B815E6E6-F6EC-4C44-9C86-87B39C59AB49}" srcOrd="3" destOrd="0" presId="urn:microsoft.com/office/officeart/2005/8/layout/radial2"/>
    <dgm:cxn modelId="{794371DE-3599-4824-A193-5ACDDFA8A087}" type="presParOf" srcId="{E4FD8C2B-87D8-42CD-9495-5581F49EB174}" destId="{6EE6A95B-D684-4382-BEBD-0EE7511E3779}" srcOrd="4" destOrd="0" presId="urn:microsoft.com/office/officeart/2005/8/layout/radial2"/>
    <dgm:cxn modelId="{3E97AE01-7AC4-4AC9-A0A0-F58C6220B42B}" type="presParOf" srcId="{6EE6A95B-D684-4382-BEBD-0EE7511E3779}" destId="{12518A50-060C-4894-9BE6-9C94CC0CEAF5}" srcOrd="0" destOrd="0" presId="urn:microsoft.com/office/officeart/2005/8/layout/radial2"/>
    <dgm:cxn modelId="{F7F7D6D7-DB7B-4D36-A266-6A282E901BC8}" type="presParOf" srcId="{6EE6A95B-D684-4382-BEBD-0EE7511E3779}" destId="{0E57AEC8-4E5F-4399-86E1-2D8D6CA24FE2}" srcOrd="1" destOrd="0" presId="urn:microsoft.com/office/officeart/2005/8/layout/radial2"/>
    <dgm:cxn modelId="{E2CA1960-C41C-4C6D-9897-96DEA1B2F940}" type="presParOf" srcId="{E4FD8C2B-87D8-42CD-9495-5581F49EB174}" destId="{86D40D24-0A7B-407E-A876-CD7097F7815F}" srcOrd="5" destOrd="0" presId="urn:microsoft.com/office/officeart/2005/8/layout/radial2"/>
    <dgm:cxn modelId="{12C84555-B47E-42B0-A66C-9B2E4ACC8F41}" type="presParOf" srcId="{E4FD8C2B-87D8-42CD-9495-5581F49EB174}" destId="{1DF354E6-BF0D-4F23-9306-849EC6D0CBBE}" srcOrd="6" destOrd="0" presId="urn:microsoft.com/office/officeart/2005/8/layout/radial2"/>
    <dgm:cxn modelId="{7372AF6F-EAAA-4F0E-88F6-872EE1CEB32E}" type="presParOf" srcId="{1DF354E6-BF0D-4F23-9306-849EC6D0CBBE}" destId="{939FE645-B49A-46EC-AB5C-0754048F65A0}" srcOrd="0" destOrd="0" presId="urn:microsoft.com/office/officeart/2005/8/layout/radial2"/>
    <dgm:cxn modelId="{3A9901CE-4F91-4F66-A2D0-1D883FA671C8}" type="presParOf" srcId="{1DF354E6-BF0D-4F23-9306-849EC6D0CBBE}" destId="{4B4E59DC-4F9A-4E8B-898B-15441E2591B1}" srcOrd="1" destOrd="0" presId="urn:microsoft.com/office/officeart/2005/8/layout/radial2"/>
    <dgm:cxn modelId="{0C9D45DA-ADCD-4062-853D-6D2B830457F0}" type="presParOf" srcId="{E4FD8C2B-87D8-42CD-9495-5581F49EB174}" destId="{8FDBADC3-B93E-4C56-9EC9-C495C176DC94}" srcOrd="7" destOrd="0" presId="urn:microsoft.com/office/officeart/2005/8/layout/radial2"/>
    <dgm:cxn modelId="{C4B85040-7AF5-4DE4-93CE-BD81C318DA8A}" type="presParOf" srcId="{E4FD8C2B-87D8-42CD-9495-5581F49EB174}" destId="{B2513549-BC86-4CDA-B523-1DC0D9BEF91F}" srcOrd="8" destOrd="0" presId="urn:microsoft.com/office/officeart/2005/8/layout/radial2"/>
    <dgm:cxn modelId="{8E969EAF-754C-4BF3-9057-2B945BBE7659}" type="presParOf" srcId="{B2513549-BC86-4CDA-B523-1DC0D9BEF91F}" destId="{212E8EED-279A-4EE9-AA21-32AE39EBCC20}" srcOrd="0" destOrd="0" presId="urn:microsoft.com/office/officeart/2005/8/layout/radial2"/>
    <dgm:cxn modelId="{4E8C43A0-7D41-40B6-B9CF-246C1B06BADF}" type="presParOf" srcId="{B2513549-BC86-4CDA-B523-1DC0D9BEF91F}" destId="{0B1A530B-89CA-4FA5-9F75-B205D10C752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EC28EC6-C784-4BFE-8CC1-76D784F0BC3A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A5ACAE-C1AA-40F9-A369-7277B7A0F52C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 sz="1800" dirty="0"/>
        </a:p>
      </dgm:t>
    </dgm:pt>
    <dgm:pt modelId="{3EDF6019-2784-4271-A399-49D9E7649EF6}" type="parTrans" cxnId="{161BB793-FBE5-409D-82D0-7E243DB69FFB}">
      <dgm:prSet/>
      <dgm:spPr/>
      <dgm:t>
        <a:bodyPr/>
        <a:lstStyle/>
        <a:p>
          <a:endParaRPr lang="en-US" dirty="0"/>
        </a:p>
      </dgm:t>
    </dgm:pt>
    <dgm:pt modelId="{D0EA0285-CE0D-47E8-8E70-0EF8D78E1B28}" type="sibTrans" cxnId="{161BB793-FBE5-409D-82D0-7E243DB69FFB}">
      <dgm:prSet/>
      <dgm:spPr/>
      <dgm:t>
        <a:bodyPr/>
        <a:lstStyle/>
        <a:p>
          <a:endParaRPr lang="en-US"/>
        </a:p>
      </dgm:t>
    </dgm:pt>
    <dgm:pt modelId="{54BA5F30-046A-45D9-BDB8-952E3E67A968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 sz="1800" dirty="0"/>
        </a:p>
      </dgm:t>
    </dgm:pt>
    <dgm:pt modelId="{C720DEFA-E44F-4A87-B305-CDC4BBF98210}" type="parTrans" cxnId="{70A595FC-491C-4CDD-A8F2-352E7A6ABE4A}">
      <dgm:prSet/>
      <dgm:spPr/>
      <dgm:t>
        <a:bodyPr/>
        <a:lstStyle/>
        <a:p>
          <a:endParaRPr lang="en-US" dirty="0"/>
        </a:p>
      </dgm:t>
    </dgm:pt>
    <dgm:pt modelId="{0C1410A3-88FD-4C7E-A3DB-DB8CBA3C0750}" type="sibTrans" cxnId="{70A595FC-491C-4CDD-A8F2-352E7A6ABE4A}">
      <dgm:prSet/>
      <dgm:spPr/>
      <dgm:t>
        <a:bodyPr/>
        <a:lstStyle/>
        <a:p>
          <a:endParaRPr lang="en-US"/>
        </a:p>
      </dgm:t>
    </dgm:pt>
    <dgm:pt modelId="{31EDCD0E-3F8F-4E48-A1CC-50EB6AF074B7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 sz="1400" dirty="0"/>
        </a:p>
      </dgm:t>
    </dgm:pt>
    <dgm:pt modelId="{DEF3E6E8-0CE5-492D-A970-AC5BF1BEC4AD}" type="parTrans" cxnId="{96F9C353-BBFC-4BA8-B0F9-4CEAF9BD9E4F}">
      <dgm:prSet/>
      <dgm:spPr/>
      <dgm:t>
        <a:bodyPr/>
        <a:lstStyle/>
        <a:p>
          <a:endParaRPr lang="en-US" dirty="0"/>
        </a:p>
      </dgm:t>
    </dgm:pt>
    <dgm:pt modelId="{F9F3E063-2A41-4F9F-A69B-534B38BBEF7D}" type="sibTrans" cxnId="{96F9C353-BBFC-4BA8-B0F9-4CEAF9BD9E4F}">
      <dgm:prSet/>
      <dgm:spPr/>
      <dgm:t>
        <a:bodyPr/>
        <a:lstStyle/>
        <a:p>
          <a:endParaRPr lang="en-US"/>
        </a:p>
      </dgm:t>
    </dgm:pt>
    <dgm:pt modelId="{EE2EDB11-A9DB-41DB-8572-B671A33A69C8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 sz="1600" dirty="0"/>
        </a:p>
      </dgm:t>
    </dgm:pt>
    <dgm:pt modelId="{1A54F776-EBAF-43AF-BB45-694A8DA291E3}" type="parTrans" cxnId="{FFCFEF80-EF25-426D-B691-E9BE14B1CFB2}">
      <dgm:prSet/>
      <dgm:spPr/>
      <dgm:t>
        <a:bodyPr/>
        <a:lstStyle/>
        <a:p>
          <a:endParaRPr lang="en-US" dirty="0"/>
        </a:p>
      </dgm:t>
    </dgm:pt>
    <dgm:pt modelId="{3CBFCCE4-75F1-46C7-A8A2-7A07A1B07377}" type="sibTrans" cxnId="{FFCFEF80-EF25-426D-B691-E9BE14B1CFB2}">
      <dgm:prSet/>
      <dgm:spPr/>
      <dgm:t>
        <a:bodyPr/>
        <a:lstStyle/>
        <a:p>
          <a:endParaRPr lang="en-US"/>
        </a:p>
      </dgm:t>
    </dgm:pt>
    <dgm:pt modelId="{19A5F590-A78A-48CF-A81C-0776E7EEBE63}" type="pres">
      <dgm:prSet presAssocID="{8EC28EC6-C784-4BFE-8CC1-76D784F0BC3A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E4FD8C2B-87D8-42CD-9495-5581F49EB174}" type="pres">
      <dgm:prSet presAssocID="{8EC28EC6-C784-4BFE-8CC1-76D784F0BC3A}" presName="cycle" presStyleCnt="0"/>
      <dgm:spPr/>
    </dgm:pt>
    <dgm:pt modelId="{8818BD0F-AB02-4BCC-855B-E06A437F7847}" type="pres">
      <dgm:prSet presAssocID="{8EC28EC6-C784-4BFE-8CC1-76D784F0BC3A}" presName="centerShape" presStyleCnt="0"/>
      <dgm:spPr/>
    </dgm:pt>
    <dgm:pt modelId="{41E0BB37-16CD-48D7-ABE5-CE60752F4548}" type="pres">
      <dgm:prSet presAssocID="{8EC28EC6-C784-4BFE-8CC1-76D784F0BC3A}" presName="connSite" presStyleLbl="node1" presStyleIdx="0" presStyleCnt="5"/>
      <dgm:spPr/>
    </dgm:pt>
    <dgm:pt modelId="{21A7C4E5-86AA-4BED-9AB3-2FA4FEC35211}" type="pres">
      <dgm:prSet presAssocID="{8EC28EC6-C784-4BFE-8CC1-76D784F0BC3A}" presName="visible" presStyleLbl="node1" presStyleIdx="0" presStyleCnt="5"/>
      <dgm:spPr/>
    </dgm:pt>
    <dgm:pt modelId="{1C591D81-F560-415C-9D7F-56968DCDF102}" type="pres">
      <dgm:prSet presAssocID="{3EDF6019-2784-4271-A399-49D9E7649EF6}" presName="Name25" presStyleLbl="parChTrans1D1" presStyleIdx="0" presStyleCnt="4"/>
      <dgm:spPr/>
    </dgm:pt>
    <dgm:pt modelId="{AF4BE145-7A14-4E65-8B7F-14EAE5E2058B}" type="pres">
      <dgm:prSet presAssocID="{C1A5ACAE-C1AA-40F9-A369-7277B7A0F52C}" presName="node" presStyleCnt="0"/>
      <dgm:spPr/>
    </dgm:pt>
    <dgm:pt modelId="{62BA41A1-9674-4281-B456-FC380A12914E}" type="pres">
      <dgm:prSet presAssocID="{C1A5ACAE-C1AA-40F9-A369-7277B7A0F52C}" presName="parentNode" presStyleLbl="node1" presStyleIdx="1" presStyleCnt="5" custScaleX="38132" custScaleY="38132" custLinFactNeighborX="-58115" custLinFactNeighborY="90366">
        <dgm:presLayoutVars>
          <dgm:chMax val="1"/>
          <dgm:bulletEnabled val="1"/>
        </dgm:presLayoutVars>
      </dgm:prSet>
      <dgm:spPr/>
    </dgm:pt>
    <dgm:pt modelId="{D13757F5-C524-489F-8C46-F0774373B505}" type="pres">
      <dgm:prSet presAssocID="{C1A5ACAE-C1AA-40F9-A369-7277B7A0F52C}" presName="childNode" presStyleLbl="revTx" presStyleIdx="0" presStyleCnt="0">
        <dgm:presLayoutVars>
          <dgm:bulletEnabled val="1"/>
        </dgm:presLayoutVars>
      </dgm:prSet>
      <dgm:spPr/>
    </dgm:pt>
    <dgm:pt modelId="{B815E6E6-F6EC-4C44-9C86-87B39C59AB49}" type="pres">
      <dgm:prSet presAssocID="{C720DEFA-E44F-4A87-B305-CDC4BBF98210}" presName="Name25" presStyleLbl="parChTrans1D1" presStyleIdx="1" presStyleCnt="4"/>
      <dgm:spPr/>
    </dgm:pt>
    <dgm:pt modelId="{6EE6A95B-D684-4382-BEBD-0EE7511E3779}" type="pres">
      <dgm:prSet presAssocID="{54BA5F30-046A-45D9-BDB8-952E3E67A968}" presName="node" presStyleCnt="0"/>
      <dgm:spPr/>
    </dgm:pt>
    <dgm:pt modelId="{12518A50-060C-4894-9BE6-9C94CC0CEAF5}" type="pres">
      <dgm:prSet presAssocID="{54BA5F30-046A-45D9-BDB8-952E3E67A968}" presName="parentNode" presStyleLbl="node1" presStyleIdx="2" presStyleCnt="5" custScaleX="38138" custScaleY="38138" custLinFactNeighborX="-88055" custLinFactNeighborY="13162">
        <dgm:presLayoutVars>
          <dgm:chMax val="1"/>
          <dgm:bulletEnabled val="1"/>
        </dgm:presLayoutVars>
      </dgm:prSet>
      <dgm:spPr/>
    </dgm:pt>
    <dgm:pt modelId="{0E57AEC8-4E5F-4399-86E1-2D8D6CA24FE2}" type="pres">
      <dgm:prSet presAssocID="{54BA5F30-046A-45D9-BDB8-952E3E67A968}" presName="childNode" presStyleLbl="revTx" presStyleIdx="0" presStyleCnt="0">
        <dgm:presLayoutVars>
          <dgm:bulletEnabled val="1"/>
        </dgm:presLayoutVars>
      </dgm:prSet>
      <dgm:spPr/>
    </dgm:pt>
    <dgm:pt modelId="{86D40D24-0A7B-407E-A876-CD7097F7815F}" type="pres">
      <dgm:prSet presAssocID="{DEF3E6E8-0CE5-492D-A970-AC5BF1BEC4AD}" presName="Name25" presStyleLbl="parChTrans1D1" presStyleIdx="2" presStyleCnt="4"/>
      <dgm:spPr/>
    </dgm:pt>
    <dgm:pt modelId="{1DF354E6-BF0D-4F23-9306-849EC6D0CBBE}" type="pres">
      <dgm:prSet presAssocID="{31EDCD0E-3F8F-4E48-A1CC-50EB6AF074B7}" presName="node" presStyleCnt="0"/>
      <dgm:spPr/>
    </dgm:pt>
    <dgm:pt modelId="{939FE645-B49A-46EC-AB5C-0754048F65A0}" type="pres">
      <dgm:prSet presAssocID="{31EDCD0E-3F8F-4E48-A1CC-50EB6AF074B7}" presName="parentNode" presStyleLbl="node1" presStyleIdx="3" presStyleCnt="5" custScaleX="36640" custScaleY="36637" custLinFactNeighborX="-76388" custLinFactNeighborY="-67346">
        <dgm:presLayoutVars>
          <dgm:chMax val="1"/>
          <dgm:bulletEnabled val="1"/>
        </dgm:presLayoutVars>
      </dgm:prSet>
      <dgm:spPr/>
    </dgm:pt>
    <dgm:pt modelId="{4B4E59DC-4F9A-4E8B-898B-15441E2591B1}" type="pres">
      <dgm:prSet presAssocID="{31EDCD0E-3F8F-4E48-A1CC-50EB6AF074B7}" presName="childNode" presStyleLbl="revTx" presStyleIdx="0" presStyleCnt="0">
        <dgm:presLayoutVars>
          <dgm:bulletEnabled val="1"/>
        </dgm:presLayoutVars>
      </dgm:prSet>
      <dgm:spPr/>
    </dgm:pt>
    <dgm:pt modelId="{8FDBADC3-B93E-4C56-9EC9-C495C176DC94}" type="pres">
      <dgm:prSet presAssocID="{1A54F776-EBAF-43AF-BB45-694A8DA291E3}" presName="Name25" presStyleLbl="parChTrans1D1" presStyleIdx="3" presStyleCnt="4"/>
      <dgm:spPr/>
    </dgm:pt>
    <dgm:pt modelId="{B2513549-BC86-4CDA-B523-1DC0D9BEF91F}" type="pres">
      <dgm:prSet presAssocID="{EE2EDB11-A9DB-41DB-8572-B671A33A69C8}" presName="node" presStyleCnt="0"/>
      <dgm:spPr/>
    </dgm:pt>
    <dgm:pt modelId="{212E8EED-279A-4EE9-AA21-32AE39EBCC20}" type="pres">
      <dgm:prSet presAssocID="{EE2EDB11-A9DB-41DB-8572-B671A33A69C8}" presName="parentNode" presStyleLbl="node1" presStyleIdx="4" presStyleCnt="5" custScaleX="38429" custScaleY="38428" custLinFactY="-5800" custLinFactNeighborX="-45089" custLinFactNeighborY="-100000">
        <dgm:presLayoutVars>
          <dgm:chMax val="1"/>
          <dgm:bulletEnabled val="1"/>
        </dgm:presLayoutVars>
      </dgm:prSet>
      <dgm:spPr/>
    </dgm:pt>
    <dgm:pt modelId="{0B1A530B-89CA-4FA5-9F75-B205D10C7522}" type="pres">
      <dgm:prSet presAssocID="{EE2EDB11-A9DB-41DB-8572-B671A33A69C8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730F8849-DB90-4E4F-A67F-C2C9B31F2ADB}" type="presOf" srcId="{3EDF6019-2784-4271-A399-49D9E7649EF6}" destId="{1C591D81-F560-415C-9D7F-56968DCDF102}" srcOrd="0" destOrd="0" presId="urn:microsoft.com/office/officeart/2005/8/layout/radial2"/>
    <dgm:cxn modelId="{6934A96D-A0F0-4F15-8A32-AD0FF1438205}" type="presOf" srcId="{54BA5F30-046A-45D9-BDB8-952E3E67A968}" destId="{12518A50-060C-4894-9BE6-9C94CC0CEAF5}" srcOrd="0" destOrd="0" presId="urn:microsoft.com/office/officeart/2005/8/layout/radial2"/>
    <dgm:cxn modelId="{96F9C353-BBFC-4BA8-B0F9-4CEAF9BD9E4F}" srcId="{8EC28EC6-C784-4BFE-8CC1-76D784F0BC3A}" destId="{31EDCD0E-3F8F-4E48-A1CC-50EB6AF074B7}" srcOrd="2" destOrd="0" parTransId="{DEF3E6E8-0CE5-492D-A970-AC5BF1BEC4AD}" sibTransId="{F9F3E063-2A41-4F9F-A69B-534B38BBEF7D}"/>
    <dgm:cxn modelId="{23798576-7CCB-4986-AF53-B909B011AC8C}" type="presOf" srcId="{8EC28EC6-C784-4BFE-8CC1-76D784F0BC3A}" destId="{19A5F590-A78A-48CF-A81C-0776E7EEBE63}" srcOrd="0" destOrd="0" presId="urn:microsoft.com/office/officeart/2005/8/layout/radial2"/>
    <dgm:cxn modelId="{FFCFEF80-EF25-426D-B691-E9BE14B1CFB2}" srcId="{8EC28EC6-C784-4BFE-8CC1-76D784F0BC3A}" destId="{EE2EDB11-A9DB-41DB-8572-B671A33A69C8}" srcOrd="3" destOrd="0" parTransId="{1A54F776-EBAF-43AF-BB45-694A8DA291E3}" sibTransId="{3CBFCCE4-75F1-46C7-A8A2-7A07A1B07377}"/>
    <dgm:cxn modelId="{DC4B5F84-F9BF-4653-9C6A-E9E1BD130C4C}" type="presOf" srcId="{EE2EDB11-A9DB-41DB-8572-B671A33A69C8}" destId="{212E8EED-279A-4EE9-AA21-32AE39EBCC20}" srcOrd="0" destOrd="0" presId="urn:microsoft.com/office/officeart/2005/8/layout/radial2"/>
    <dgm:cxn modelId="{161BB793-FBE5-409D-82D0-7E243DB69FFB}" srcId="{8EC28EC6-C784-4BFE-8CC1-76D784F0BC3A}" destId="{C1A5ACAE-C1AA-40F9-A369-7277B7A0F52C}" srcOrd="0" destOrd="0" parTransId="{3EDF6019-2784-4271-A399-49D9E7649EF6}" sibTransId="{D0EA0285-CE0D-47E8-8E70-0EF8D78E1B28}"/>
    <dgm:cxn modelId="{B5145BAD-AC7B-440A-9D34-BB010FA63291}" type="presOf" srcId="{C1A5ACAE-C1AA-40F9-A369-7277B7A0F52C}" destId="{62BA41A1-9674-4281-B456-FC380A12914E}" srcOrd="0" destOrd="0" presId="urn:microsoft.com/office/officeart/2005/8/layout/radial2"/>
    <dgm:cxn modelId="{8D71A3AD-2C0A-44C2-92D5-B409B02F8A52}" type="presOf" srcId="{C720DEFA-E44F-4A87-B305-CDC4BBF98210}" destId="{B815E6E6-F6EC-4C44-9C86-87B39C59AB49}" srcOrd="0" destOrd="0" presId="urn:microsoft.com/office/officeart/2005/8/layout/radial2"/>
    <dgm:cxn modelId="{80663DB7-AD6C-48F7-BA50-42055EC0C018}" type="presOf" srcId="{1A54F776-EBAF-43AF-BB45-694A8DA291E3}" destId="{8FDBADC3-B93E-4C56-9EC9-C495C176DC94}" srcOrd="0" destOrd="0" presId="urn:microsoft.com/office/officeart/2005/8/layout/radial2"/>
    <dgm:cxn modelId="{E6015AC9-1115-45CC-8464-26C8DE3D7338}" type="presOf" srcId="{DEF3E6E8-0CE5-492D-A970-AC5BF1BEC4AD}" destId="{86D40D24-0A7B-407E-A876-CD7097F7815F}" srcOrd="0" destOrd="0" presId="urn:microsoft.com/office/officeart/2005/8/layout/radial2"/>
    <dgm:cxn modelId="{70A595FC-491C-4CDD-A8F2-352E7A6ABE4A}" srcId="{8EC28EC6-C784-4BFE-8CC1-76D784F0BC3A}" destId="{54BA5F30-046A-45D9-BDB8-952E3E67A968}" srcOrd="1" destOrd="0" parTransId="{C720DEFA-E44F-4A87-B305-CDC4BBF98210}" sibTransId="{0C1410A3-88FD-4C7E-A3DB-DB8CBA3C0750}"/>
    <dgm:cxn modelId="{8305D0FE-5B97-4EEA-BA2E-0168CDE3A8C0}" type="presOf" srcId="{31EDCD0E-3F8F-4E48-A1CC-50EB6AF074B7}" destId="{939FE645-B49A-46EC-AB5C-0754048F65A0}" srcOrd="0" destOrd="0" presId="urn:microsoft.com/office/officeart/2005/8/layout/radial2"/>
    <dgm:cxn modelId="{3EEB7637-0813-4562-8C0E-0270B89BABE2}" type="presParOf" srcId="{19A5F590-A78A-48CF-A81C-0776E7EEBE63}" destId="{E4FD8C2B-87D8-42CD-9495-5581F49EB174}" srcOrd="0" destOrd="0" presId="urn:microsoft.com/office/officeart/2005/8/layout/radial2"/>
    <dgm:cxn modelId="{6C8B5ABA-1503-4D6D-9B67-D6E1E3DBF33E}" type="presParOf" srcId="{E4FD8C2B-87D8-42CD-9495-5581F49EB174}" destId="{8818BD0F-AB02-4BCC-855B-E06A437F7847}" srcOrd="0" destOrd="0" presId="urn:microsoft.com/office/officeart/2005/8/layout/radial2"/>
    <dgm:cxn modelId="{076561B6-8370-4C5E-8938-AFEC60640C62}" type="presParOf" srcId="{8818BD0F-AB02-4BCC-855B-E06A437F7847}" destId="{41E0BB37-16CD-48D7-ABE5-CE60752F4548}" srcOrd="0" destOrd="0" presId="urn:microsoft.com/office/officeart/2005/8/layout/radial2"/>
    <dgm:cxn modelId="{3C8A364D-F106-406D-B4F6-5928F8DE4241}" type="presParOf" srcId="{8818BD0F-AB02-4BCC-855B-E06A437F7847}" destId="{21A7C4E5-86AA-4BED-9AB3-2FA4FEC35211}" srcOrd="1" destOrd="0" presId="urn:microsoft.com/office/officeart/2005/8/layout/radial2"/>
    <dgm:cxn modelId="{54C61A75-6AE4-4BAE-B28D-06F4AB21D4AA}" type="presParOf" srcId="{E4FD8C2B-87D8-42CD-9495-5581F49EB174}" destId="{1C591D81-F560-415C-9D7F-56968DCDF102}" srcOrd="1" destOrd="0" presId="urn:microsoft.com/office/officeart/2005/8/layout/radial2"/>
    <dgm:cxn modelId="{35BBB85C-55D9-4197-A487-72FC47D294C2}" type="presParOf" srcId="{E4FD8C2B-87D8-42CD-9495-5581F49EB174}" destId="{AF4BE145-7A14-4E65-8B7F-14EAE5E2058B}" srcOrd="2" destOrd="0" presId="urn:microsoft.com/office/officeart/2005/8/layout/radial2"/>
    <dgm:cxn modelId="{14D40CA9-8956-41FF-84D9-06EDA54FDDBB}" type="presParOf" srcId="{AF4BE145-7A14-4E65-8B7F-14EAE5E2058B}" destId="{62BA41A1-9674-4281-B456-FC380A12914E}" srcOrd="0" destOrd="0" presId="urn:microsoft.com/office/officeart/2005/8/layout/radial2"/>
    <dgm:cxn modelId="{480EE901-9B0A-44D4-A6B4-B928D93B4DC9}" type="presParOf" srcId="{AF4BE145-7A14-4E65-8B7F-14EAE5E2058B}" destId="{D13757F5-C524-489F-8C46-F0774373B505}" srcOrd="1" destOrd="0" presId="urn:microsoft.com/office/officeart/2005/8/layout/radial2"/>
    <dgm:cxn modelId="{5E043026-8C98-47AB-A8B1-4A7DFEC3BFCA}" type="presParOf" srcId="{E4FD8C2B-87D8-42CD-9495-5581F49EB174}" destId="{B815E6E6-F6EC-4C44-9C86-87B39C59AB49}" srcOrd="3" destOrd="0" presId="urn:microsoft.com/office/officeart/2005/8/layout/radial2"/>
    <dgm:cxn modelId="{BE7987B5-4B9F-4A1F-98E9-7C9C4515D829}" type="presParOf" srcId="{E4FD8C2B-87D8-42CD-9495-5581F49EB174}" destId="{6EE6A95B-D684-4382-BEBD-0EE7511E3779}" srcOrd="4" destOrd="0" presId="urn:microsoft.com/office/officeart/2005/8/layout/radial2"/>
    <dgm:cxn modelId="{0A34C11C-65AA-4352-B444-1250226D4098}" type="presParOf" srcId="{6EE6A95B-D684-4382-BEBD-0EE7511E3779}" destId="{12518A50-060C-4894-9BE6-9C94CC0CEAF5}" srcOrd="0" destOrd="0" presId="urn:microsoft.com/office/officeart/2005/8/layout/radial2"/>
    <dgm:cxn modelId="{A3302F71-B576-4825-AEDF-0F7615BDC0F2}" type="presParOf" srcId="{6EE6A95B-D684-4382-BEBD-0EE7511E3779}" destId="{0E57AEC8-4E5F-4399-86E1-2D8D6CA24FE2}" srcOrd="1" destOrd="0" presId="urn:microsoft.com/office/officeart/2005/8/layout/radial2"/>
    <dgm:cxn modelId="{390097BE-6970-42EA-9054-1373ADEB5920}" type="presParOf" srcId="{E4FD8C2B-87D8-42CD-9495-5581F49EB174}" destId="{86D40D24-0A7B-407E-A876-CD7097F7815F}" srcOrd="5" destOrd="0" presId="urn:microsoft.com/office/officeart/2005/8/layout/radial2"/>
    <dgm:cxn modelId="{F85937B7-87EF-4B46-A4E3-142BC350C272}" type="presParOf" srcId="{E4FD8C2B-87D8-42CD-9495-5581F49EB174}" destId="{1DF354E6-BF0D-4F23-9306-849EC6D0CBBE}" srcOrd="6" destOrd="0" presId="urn:microsoft.com/office/officeart/2005/8/layout/radial2"/>
    <dgm:cxn modelId="{921B3161-8928-411F-8D4F-742A460EC6A4}" type="presParOf" srcId="{1DF354E6-BF0D-4F23-9306-849EC6D0CBBE}" destId="{939FE645-B49A-46EC-AB5C-0754048F65A0}" srcOrd="0" destOrd="0" presId="urn:microsoft.com/office/officeart/2005/8/layout/radial2"/>
    <dgm:cxn modelId="{F2FCDC54-1433-4813-B9AF-DE689593242E}" type="presParOf" srcId="{1DF354E6-BF0D-4F23-9306-849EC6D0CBBE}" destId="{4B4E59DC-4F9A-4E8B-898B-15441E2591B1}" srcOrd="1" destOrd="0" presId="urn:microsoft.com/office/officeart/2005/8/layout/radial2"/>
    <dgm:cxn modelId="{2588122E-B573-48C9-88EB-7F6B7D32C0BC}" type="presParOf" srcId="{E4FD8C2B-87D8-42CD-9495-5581F49EB174}" destId="{8FDBADC3-B93E-4C56-9EC9-C495C176DC94}" srcOrd="7" destOrd="0" presId="urn:microsoft.com/office/officeart/2005/8/layout/radial2"/>
    <dgm:cxn modelId="{01127496-F13C-4520-9EF0-B034F693268E}" type="presParOf" srcId="{E4FD8C2B-87D8-42CD-9495-5581F49EB174}" destId="{B2513549-BC86-4CDA-B523-1DC0D9BEF91F}" srcOrd="8" destOrd="0" presId="urn:microsoft.com/office/officeart/2005/8/layout/radial2"/>
    <dgm:cxn modelId="{B788B1B9-84C8-4F4E-8647-0B9B641EA7A2}" type="presParOf" srcId="{B2513549-BC86-4CDA-B523-1DC0D9BEF91F}" destId="{212E8EED-279A-4EE9-AA21-32AE39EBCC20}" srcOrd="0" destOrd="0" presId="urn:microsoft.com/office/officeart/2005/8/layout/radial2"/>
    <dgm:cxn modelId="{121B2D24-1FF3-413A-B1F3-F4084F28820B}" type="presParOf" srcId="{B2513549-BC86-4CDA-B523-1DC0D9BEF91F}" destId="{0B1A530B-89CA-4FA5-9F75-B205D10C752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EC28EC6-C784-4BFE-8CC1-76D784F0BC3A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A5ACAE-C1AA-40F9-A369-7277B7A0F52C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 sz="1800" dirty="0"/>
        </a:p>
      </dgm:t>
    </dgm:pt>
    <dgm:pt modelId="{3EDF6019-2784-4271-A399-49D9E7649EF6}" type="parTrans" cxnId="{161BB793-FBE5-409D-82D0-7E243DB69FFB}">
      <dgm:prSet/>
      <dgm:spPr/>
      <dgm:t>
        <a:bodyPr/>
        <a:lstStyle/>
        <a:p>
          <a:endParaRPr lang="en-US" dirty="0"/>
        </a:p>
      </dgm:t>
    </dgm:pt>
    <dgm:pt modelId="{D0EA0285-CE0D-47E8-8E70-0EF8D78E1B28}" type="sibTrans" cxnId="{161BB793-FBE5-409D-82D0-7E243DB69FFB}">
      <dgm:prSet/>
      <dgm:spPr/>
      <dgm:t>
        <a:bodyPr/>
        <a:lstStyle/>
        <a:p>
          <a:endParaRPr lang="en-US"/>
        </a:p>
      </dgm:t>
    </dgm:pt>
    <dgm:pt modelId="{54BA5F30-046A-45D9-BDB8-952E3E67A968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 sz="1800" dirty="0"/>
        </a:p>
      </dgm:t>
    </dgm:pt>
    <dgm:pt modelId="{C720DEFA-E44F-4A87-B305-CDC4BBF98210}" type="parTrans" cxnId="{70A595FC-491C-4CDD-A8F2-352E7A6ABE4A}">
      <dgm:prSet/>
      <dgm:spPr/>
      <dgm:t>
        <a:bodyPr/>
        <a:lstStyle/>
        <a:p>
          <a:endParaRPr lang="en-US" dirty="0"/>
        </a:p>
      </dgm:t>
    </dgm:pt>
    <dgm:pt modelId="{0C1410A3-88FD-4C7E-A3DB-DB8CBA3C0750}" type="sibTrans" cxnId="{70A595FC-491C-4CDD-A8F2-352E7A6ABE4A}">
      <dgm:prSet/>
      <dgm:spPr/>
      <dgm:t>
        <a:bodyPr/>
        <a:lstStyle/>
        <a:p>
          <a:endParaRPr lang="en-US"/>
        </a:p>
      </dgm:t>
    </dgm:pt>
    <dgm:pt modelId="{31EDCD0E-3F8F-4E48-A1CC-50EB6AF074B7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 sz="1400" dirty="0"/>
        </a:p>
      </dgm:t>
    </dgm:pt>
    <dgm:pt modelId="{DEF3E6E8-0CE5-492D-A970-AC5BF1BEC4AD}" type="parTrans" cxnId="{96F9C353-BBFC-4BA8-B0F9-4CEAF9BD9E4F}">
      <dgm:prSet/>
      <dgm:spPr/>
      <dgm:t>
        <a:bodyPr/>
        <a:lstStyle/>
        <a:p>
          <a:endParaRPr lang="en-US" dirty="0"/>
        </a:p>
      </dgm:t>
    </dgm:pt>
    <dgm:pt modelId="{F9F3E063-2A41-4F9F-A69B-534B38BBEF7D}" type="sibTrans" cxnId="{96F9C353-BBFC-4BA8-B0F9-4CEAF9BD9E4F}">
      <dgm:prSet/>
      <dgm:spPr/>
      <dgm:t>
        <a:bodyPr/>
        <a:lstStyle/>
        <a:p>
          <a:endParaRPr lang="en-US"/>
        </a:p>
      </dgm:t>
    </dgm:pt>
    <dgm:pt modelId="{EE2EDB11-A9DB-41DB-8572-B671A33A69C8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 sz="1600" dirty="0"/>
        </a:p>
      </dgm:t>
    </dgm:pt>
    <dgm:pt modelId="{1A54F776-EBAF-43AF-BB45-694A8DA291E3}" type="parTrans" cxnId="{FFCFEF80-EF25-426D-B691-E9BE14B1CFB2}">
      <dgm:prSet/>
      <dgm:spPr/>
      <dgm:t>
        <a:bodyPr/>
        <a:lstStyle/>
        <a:p>
          <a:endParaRPr lang="en-US" dirty="0"/>
        </a:p>
      </dgm:t>
    </dgm:pt>
    <dgm:pt modelId="{3CBFCCE4-75F1-46C7-A8A2-7A07A1B07377}" type="sibTrans" cxnId="{FFCFEF80-EF25-426D-B691-E9BE14B1CFB2}">
      <dgm:prSet/>
      <dgm:spPr/>
      <dgm:t>
        <a:bodyPr/>
        <a:lstStyle/>
        <a:p>
          <a:endParaRPr lang="en-US"/>
        </a:p>
      </dgm:t>
    </dgm:pt>
    <dgm:pt modelId="{19A5F590-A78A-48CF-A81C-0776E7EEBE63}" type="pres">
      <dgm:prSet presAssocID="{8EC28EC6-C784-4BFE-8CC1-76D784F0BC3A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E4FD8C2B-87D8-42CD-9495-5581F49EB174}" type="pres">
      <dgm:prSet presAssocID="{8EC28EC6-C784-4BFE-8CC1-76D784F0BC3A}" presName="cycle" presStyleCnt="0"/>
      <dgm:spPr/>
    </dgm:pt>
    <dgm:pt modelId="{8818BD0F-AB02-4BCC-855B-E06A437F7847}" type="pres">
      <dgm:prSet presAssocID="{8EC28EC6-C784-4BFE-8CC1-76D784F0BC3A}" presName="centerShape" presStyleCnt="0"/>
      <dgm:spPr/>
    </dgm:pt>
    <dgm:pt modelId="{41E0BB37-16CD-48D7-ABE5-CE60752F4548}" type="pres">
      <dgm:prSet presAssocID="{8EC28EC6-C784-4BFE-8CC1-76D784F0BC3A}" presName="connSite" presStyleLbl="node1" presStyleIdx="0" presStyleCnt="5"/>
      <dgm:spPr/>
    </dgm:pt>
    <dgm:pt modelId="{21A7C4E5-86AA-4BED-9AB3-2FA4FEC35211}" type="pres">
      <dgm:prSet presAssocID="{8EC28EC6-C784-4BFE-8CC1-76D784F0BC3A}" presName="visible" presStyleLbl="node1" presStyleIdx="0" presStyleCnt="5"/>
      <dgm:spPr/>
    </dgm:pt>
    <dgm:pt modelId="{1C591D81-F560-415C-9D7F-56968DCDF102}" type="pres">
      <dgm:prSet presAssocID="{3EDF6019-2784-4271-A399-49D9E7649EF6}" presName="Name25" presStyleLbl="parChTrans1D1" presStyleIdx="0" presStyleCnt="4"/>
      <dgm:spPr/>
    </dgm:pt>
    <dgm:pt modelId="{AF4BE145-7A14-4E65-8B7F-14EAE5E2058B}" type="pres">
      <dgm:prSet presAssocID="{C1A5ACAE-C1AA-40F9-A369-7277B7A0F52C}" presName="node" presStyleCnt="0"/>
      <dgm:spPr/>
    </dgm:pt>
    <dgm:pt modelId="{62BA41A1-9674-4281-B456-FC380A12914E}" type="pres">
      <dgm:prSet presAssocID="{C1A5ACAE-C1AA-40F9-A369-7277B7A0F52C}" presName="parentNode" presStyleLbl="node1" presStyleIdx="1" presStyleCnt="5" custScaleX="38132" custScaleY="38132" custLinFactNeighborX="-58115" custLinFactNeighborY="90366">
        <dgm:presLayoutVars>
          <dgm:chMax val="1"/>
          <dgm:bulletEnabled val="1"/>
        </dgm:presLayoutVars>
      </dgm:prSet>
      <dgm:spPr/>
    </dgm:pt>
    <dgm:pt modelId="{D13757F5-C524-489F-8C46-F0774373B505}" type="pres">
      <dgm:prSet presAssocID="{C1A5ACAE-C1AA-40F9-A369-7277B7A0F52C}" presName="childNode" presStyleLbl="revTx" presStyleIdx="0" presStyleCnt="0">
        <dgm:presLayoutVars>
          <dgm:bulletEnabled val="1"/>
        </dgm:presLayoutVars>
      </dgm:prSet>
      <dgm:spPr/>
    </dgm:pt>
    <dgm:pt modelId="{B815E6E6-F6EC-4C44-9C86-87B39C59AB49}" type="pres">
      <dgm:prSet presAssocID="{C720DEFA-E44F-4A87-B305-CDC4BBF98210}" presName="Name25" presStyleLbl="parChTrans1D1" presStyleIdx="1" presStyleCnt="4"/>
      <dgm:spPr/>
    </dgm:pt>
    <dgm:pt modelId="{6EE6A95B-D684-4382-BEBD-0EE7511E3779}" type="pres">
      <dgm:prSet presAssocID="{54BA5F30-046A-45D9-BDB8-952E3E67A968}" presName="node" presStyleCnt="0"/>
      <dgm:spPr/>
    </dgm:pt>
    <dgm:pt modelId="{12518A50-060C-4894-9BE6-9C94CC0CEAF5}" type="pres">
      <dgm:prSet presAssocID="{54BA5F30-046A-45D9-BDB8-952E3E67A968}" presName="parentNode" presStyleLbl="node1" presStyleIdx="2" presStyleCnt="5" custScaleX="38138" custScaleY="38138" custLinFactNeighborX="-88055" custLinFactNeighborY="13162">
        <dgm:presLayoutVars>
          <dgm:chMax val="1"/>
          <dgm:bulletEnabled val="1"/>
        </dgm:presLayoutVars>
      </dgm:prSet>
      <dgm:spPr/>
    </dgm:pt>
    <dgm:pt modelId="{0E57AEC8-4E5F-4399-86E1-2D8D6CA24FE2}" type="pres">
      <dgm:prSet presAssocID="{54BA5F30-046A-45D9-BDB8-952E3E67A968}" presName="childNode" presStyleLbl="revTx" presStyleIdx="0" presStyleCnt="0">
        <dgm:presLayoutVars>
          <dgm:bulletEnabled val="1"/>
        </dgm:presLayoutVars>
      </dgm:prSet>
      <dgm:spPr/>
    </dgm:pt>
    <dgm:pt modelId="{86D40D24-0A7B-407E-A876-CD7097F7815F}" type="pres">
      <dgm:prSet presAssocID="{DEF3E6E8-0CE5-492D-A970-AC5BF1BEC4AD}" presName="Name25" presStyleLbl="parChTrans1D1" presStyleIdx="2" presStyleCnt="4"/>
      <dgm:spPr/>
    </dgm:pt>
    <dgm:pt modelId="{1DF354E6-BF0D-4F23-9306-849EC6D0CBBE}" type="pres">
      <dgm:prSet presAssocID="{31EDCD0E-3F8F-4E48-A1CC-50EB6AF074B7}" presName="node" presStyleCnt="0"/>
      <dgm:spPr/>
    </dgm:pt>
    <dgm:pt modelId="{939FE645-B49A-46EC-AB5C-0754048F65A0}" type="pres">
      <dgm:prSet presAssocID="{31EDCD0E-3F8F-4E48-A1CC-50EB6AF074B7}" presName="parentNode" presStyleLbl="node1" presStyleIdx="3" presStyleCnt="5" custScaleX="36640" custScaleY="36637" custLinFactNeighborX="-76388" custLinFactNeighborY="-67346">
        <dgm:presLayoutVars>
          <dgm:chMax val="1"/>
          <dgm:bulletEnabled val="1"/>
        </dgm:presLayoutVars>
      </dgm:prSet>
      <dgm:spPr/>
    </dgm:pt>
    <dgm:pt modelId="{4B4E59DC-4F9A-4E8B-898B-15441E2591B1}" type="pres">
      <dgm:prSet presAssocID="{31EDCD0E-3F8F-4E48-A1CC-50EB6AF074B7}" presName="childNode" presStyleLbl="revTx" presStyleIdx="0" presStyleCnt="0">
        <dgm:presLayoutVars>
          <dgm:bulletEnabled val="1"/>
        </dgm:presLayoutVars>
      </dgm:prSet>
      <dgm:spPr/>
    </dgm:pt>
    <dgm:pt modelId="{8FDBADC3-B93E-4C56-9EC9-C495C176DC94}" type="pres">
      <dgm:prSet presAssocID="{1A54F776-EBAF-43AF-BB45-694A8DA291E3}" presName="Name25" presStyleLbl="parChTrans1D1" presStyleIdx="3" presStyleCnt="4"/>
      <dgm:spPr/>
    </dgm:pt>
    <dgm:pt modelId="{B2513549-BC86-4CDA-B523-1DC0D9BEF91F}" type="pres">
      <dgm:prSet presAssocID="{EE2EDB11-A9DB-41DB-8572-B671A33A69C8}" presName="node" presStyleCnt="0"/>
      <dgm:spPr/>
    </dgm:pt>
    <dgm:pt modelId="{212E8EED-279A-4EE9-AA21-32AE39EBCC20}" type="pres">
      <dgm:prSet presAssocID="{EE2EDB11-A9DB-41DB-8572-B671A33A69C8}" presName="parentNode" presStyleLbl="node1" presStyleIdx="4" presStyleCnt="5" custScaleX="38429" custScaleY="38428" custLinFactY="-5800" custLinFactNeighborX="-45089" custLinFactNeighborY="-100000">
        <dgm:presLayoutVars>
          <dgm:chMax val="1"/>
          <dgm:bulletEnabled val="1"/>
        </dgm:presLayoutVars>
      </dgm:prSet>
      <dgm:spPr/>
    </dgm:pt>
    <dgm:pt modelId="{0B1A530B-89CA-4FA5-9F75-B205D10C7522}" type="pres">
      <dgm:prSet presAssocID="{EE2EDB11-A9DB-41DB-8572-B671A33A69C8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5C110925-C426-435B-9DAD-B662D89C5475}" type="presOf" srcId="{C1A5ACAE-C1AA-40F9-A369-7277B7A0F52C}" destId="{62BA41A1-9674-4281-B456-FC380A12914E}" srcOrd="0" destOrd="0" presId="urn:microsoft.com/office/officeart/2005/8/layout/radial2"/>
    <dgm:cxn modelId="{5ABA3B36-B7A5-4DAD-83AB-6057EE19F550}" type="presOf" srcId="{54BA5F30-046A-45D9-BDB8-952E3E67A968}" destId="{12518A50-060C-4894-9BE6-9C94CC0CEAF5}" srcOrd="0" destOrd="0" presId="urn:microsoft.com/office/officeart/2005/8/layout/radial2"/>
    <dgm:cxn modelId="{0C30DB5F-C4EC-43DA-A8C3-16E90D986C46}" type="presOf" srcId="{C720DEFA-E44F-4A87-B305-CDC4BBF98210}" destId="{B815E6E6-F6EC-4C44-9C86-87B39C59AB49}" srcOrd="0" destOrd="0" presId="urn:microsoft.com/office/officeart/2005/8/layout/radial2"/>
    <dgm:cxn modelId="{D0E76D6A-3F58-4705-BC91-D073EE03D7CF}" type="presOf" srcId="{DEF3E6E8-0CE5-492D-A970-AC5BF1BEC4AD}" destId="{86D40D24-0A7B-407E-A876-CD7097F7815F}" srcOrd="0" destOrd="0" presId="urn:microsoft.com/office/officeart/2005/8/layout/radial2"/>
    <dgm:cxn modelId="{96F9C353-BBFC-4BA8-B0F9-4CEAF9BD9E4F}" srcId="{8EC28EC6-C784-4BFE-8CC1-76D784F0BC3A}" destId="{31EDCD0E-3F8F-4E48-A1CC-50EB6AF074B7}" srcOrd="2" destOrd="0" parTransId="{DEF3E6E8-0CE5-492D-A970-AC5BF1BEC4AD}" sibTransId="{F9F3E063-2A41-4F9F-A69B-534B38BBEF7D}"/>
    <dgm:cxn modelId="{F170F57A-4908-41E1-B6C9-28153A3681BD}" type="presOf" srcId="{8EC28EC6-C784-4BFE-8CC1-76D784F0BC3A}" destId="{19A5F590-A78A-48CF-A81C-0776E7EEBE63}" srcOrd="0" destOrd="0" presId="urn:microsoft.com/office/officeart/2005/8/layout/radial2"/>
    <dgm:cxn modelId="{FFCFEF80-EF25-426D-B691-E9BE14B1CFB2}" srcId="{8EC28EC6-C784-4BFE-8CC1-76D784F0BC3A}" destId="{EE2EDB11-A9DB-41DB-8572-B671A33A69C8}" srcOrd="3" destOrd="0" parTransId="{1A54F776-EBAF-43AF-BB45-694A8DA291E3}" sibTransId="{3CBFCCE4-75F1-46C7-A8A2-7A07A1B07377}"/>
    <dgm:cxn modelId="{2E062D88-947D-47F0-89EF-70FF6EB7AD39}" type="presOf" srcId="{1A54F776-EBAF-43AF-BB45-694A8DA291E3}" destId="{8FDBADC3-B93E-4C56-9EC9-C495C176DC94}" srcOrd="0" destOrd="0" presId="urn:microsoft.com/office/officeart/2005/8/layout/radial2"/>
    <dgm:cxn modelId="{B64F3F8A-D498-4BEE-AC95-1881D23A880E}" type="presOf" srcId="{31EDCD0E-3F8F-4E48-A1CC-50EB6AF074B7}" destId="{939FE645-B49A-46EC-AB5C-0754048F65A0}" srcOrd="0" destOrd="0" presId="urn:microsoft.com/office/officeart/2005/8/layout/radial2"/>
    <dgm:cxn modelId="{161BB793-FBE5-409D-82D0-7E243DB69FFB}" srcId="{8EC28EC6-C784-4BFE-8CC1-76D784F0BC3A}" destId="{C1A5ACAE-C1AA-40F9-A369-7277B7A0F52C}" srcOrd="0" destOrd="0" parTransId="{3EDF6019-2784-4271-A399-49D9E7649EF6}" sibTransId="{D0EA0285-CE0D-47E8-8E70-0EF8D78E1B28}"/>
    <dgm:cxn modelId="{2B7A3ABB-AE2F-4CA2-973C-ECF6E7E7D374}" type="presOf" srcId="{3EDF6019-2784-4271-A399-49D9E7649EF6}" destId="{1C591D81-F560-415C-9D7F-56968DCDF102}" srcOrd="0" destOrd="0" presId="urn:microsoft.com/office/officeart/2005/8/layout/radial2"/>
    <dgm:cxn modelId="{CEDACAF3-D17A-4756-8EEB-2094A53842CE}" type="presOf" srcId="{EE2EDB11-A9DB-41DB-8572-B671A33A69C8}" destId="{212E8EED-279A-4EE9-AA21-32AE39EBCC20}" srcOrd="0" destOrd="0" presId="urn:microsoft.com/office/officeart/2005/8/layout/radial2"/>
    <dgm:cxn modelId="{70A595FC-491C-4CDD-A8F2-352E7A6ABE4A}" srcId="{8EC28EC6-C784-4BFE-8CC1-76D784F0BC3A}" destId="{54BA5F30-046A-45D9-BDB8-952E3E67A968}" srcOrd="1" destOrd="0" parTransId="{C720DEFA-E44F-4A87-B305-CDC4BBF98210}" sibTransId="{0C1410A3-88FD-4C7E-A3DB-DB8CBA3C0750}"/>
    <dgm:cxn modelId="{770C37CA-A091-4873-8DE6-DD1D20969ECC}" type="presParOf" srcId="{19A5F590-A78A-48CF-A81C-0776E7EEBE63}" destId="{E4FD8C2B-87D8-42CD-9495-5581F49EB174}" srcOrd="0" destOrd="0" presId="urn:microsoft.com/office/officeart/2005/8/layout/radial2"/>
    <dgm:cxn modelId="{DD9CFE9D-7B44-4BE8-8574-5B2D91E78659}" type="presParOf" srcId="{E4FD8C2B-87D8-42CD-9495-5581F49EB174}" destId="{8818BD0F-AB02-4BCC-855B-E06A437F7847}" srcOrd="0" destOrd="0" presId="urn:microsoft.com/office/officeart/2005/8/layout/radial2"/>
    <dgm:cxn modelId="{0A190D7E-7557-4EEC-94C8-35BDD23A9329}" type="presParOf" srcId="{8818BD0F-AB02-4BCC-855B-E06A437F7847}" destId="{41E0BB37-16CD-48D7-ABE5-CE60752F4548}" srcOrd="0" destOrd="0" presId="urn:microsoft.com/office/officeart/2005/8/layout/radial2"/>
    <dgm:cxn modelId="{81D7F55C-5FB2-4790-9DC8-F9254DC9CB91}" type="presParOf" srcId="{8818BD0F-AB02-4BCC-855B-E06A437F7847}" destId="{21A7C4E5-86AA-4BED-9AB3-2FA4FEC35211}" srcOrd="1" destOrd="0" presId="urn:microsoft.com/office/officeart/2005/8/layout/radial2"/>
    <dgm:cxn modelId="{99AA0506-36CC-4B03-8EE1-68343C49EF0A}" type="presParOf" srcId="{E4FD8C2B-87D8-42CD-9495-5581F49EB174}" destId="{1C591D81-F560-415C-9D7F-56968DCDF102}" srcOrd="1" destOrd="0" presId="urn:microsoft.com/office/officeart/2005/8/layout/radial2"/>
    <dgm:cxn modelId="{34183F3A-C511-4D79-8885-FD1283DCE4CE}" type="presParOf" srcId="{E4FD8C2B-87D8-42CD-9495-5581F49EB174}" destId="{AF4BE145-7A14-4E65-8B7F-14EAE5E2058B}" srcOrd="2" destOrd="0" presId="urn:microsoft.com/office/officeart/2005/8/layout/radial2"/>
    <dgm:cxn modelId="{A4EFB4D8-F317-4720-AD6E-AC90B0308DA0}" type="presParOf" srcId="{AF4BE145-7A14-4E65-8B7F-14EAE5E2058B}" destId="{62BA41A1-9674-4281-B456-FC380A12914E}" srcOrd="0" destOrd="0" presId="urn:microsoft.com/office/officeart/2005/8/layout/radial2"/>
    <dgm:cxn modelId="{E9DCA515-AFFF-462F-BDD7-D71B0C7D0729}" type="presParOf" srcId="{AF4BE145-7A14-4E65-8B7F-14EAE5E2058B}" destId="{D13757F5-C524-489F-8C46-F0774373B505}" srcOrd="1" destOrd="0" presId="urn:microsoft.com/office/officeart/2005/8/layout/radial2"/>
    <dgm:cxn modelId="{3D415983-DA10-49A7-B820-D6E09DE65055}" type="presParOf" srcId="{E4FD8C2B-87D8-42CD-9495-5581F49EB174}" destId="{B815E6E6-F6EC-4C44-9C86-87B39C59AB49}" srcOrd="3" destOrd="0" presId="urn:microsoft.com/office/officeart/2005/8/layout/radial2"/>
    <dgm:cxn modelId="{9FCFEF90-5935-4B59-ABC2-7DA9ED4E6D59}" type="presParOf" srcId="{E4FD8C2B-87D8-42CD-9495-5581F49EB174}" destId="{6EE6A95B-D684-4382-BEBD-0EE7511E3779}" srcOrd="4" destOrd="0" presId="urn:microsoft.com/office/officeart/2005/8/layout/radial2"/>
    <dgm:cxn modelId="{BDA14210-EB4D-45DE-B6C5-726AE3AB70B5}" type="presParOf" srcId="{6EE6A95B-D684-4382-BEBD-0EE7511E3779}" destId="{12518A50-060C-4894-9BE6-9C94CC0CEAF5}" srcOrd="0" destOrd="0" presId="urn:microsoft.com/office/officeart/2005/8/layout/radial2"/>
    <dgm:cxn modelId="{01E03C0E-CA5B-406D-A32A-D48A53C30E35}" type="presParOf" srcId="{6EE6A95B-D684-4382-BEBD-0EE7511E3779}" destId="{0E57AEC8-4E5F-4399-86E1-2D8D6CA24FE2}" srcOrd="1" destOrd="0" presId="urn:microsoft.com/office/officeart/2005/8/layout/radial2"/>
    <dgm:cxn modelId="{560B4FCD-4739-4612-8520-82CC6E3DFBA4}" type="presParOf" srcId="{E4FD8C2B-87D8-42CD-9495-5581F49EB174}" destId="{86D40D24-0A7B-407E-A876-CD7097F7815F}" srcOrd="5" destOrd="0" presId="urn:microsoft.com/office/officeart/2005/8/layout/radial2"/>
    <dgm:cxn modelId="{08181804-81B9-4644-8009-DB8EE580D322}" type="presParOf" srcId="{E4FD8C2B-87D8-42CD-9495-5581F49EB174}" destId="{1DF354E6-BF0D-4F23-9306-849EC6D0CBBE}" srcOrd="6" destOrd="0" presId="urn:microsoft.com/office/officeart/2005/8/layout/radial2"/>
    <dgm:cxn modelId="{9903D4CD-F495-418F-8E3E-4C3706C69C82}" type="presParOf" srcId="{1DF354E6-BF0D-4F23-9306-849EC6D0CBBE}" destId="{939FE645-B49A-46EC-AB5C-0754048F65A0}" srcOrd="0" destOrd="0" presId="urn:microsoft.com/office/officeart/2005/8/layout/radial2"/>
    <dgm:cxn modelId="{71E8E6D0-C941-4897-9441-06F7F5D391CE}" type="presParOf" srcId="{1DF354E6-BF0D-4F23-9306-849EC6D0CBBE}" destId="{4B4E59DC-4F9A-4E8B-898B-15441E2591B1}" srcOrd="1" destOrd="0" presId="urn:microsoft.com/office/officeart/2005/8/layout/radial2"/>
    <dgm:cxn modelId="{0AE5491F-790A-4844-B07C-97056C9A2DC1}" type="presParOf" srcId="{E4FD8C2B-87D8-42CD-9495-5581F49EB174}" destId="{8FDBADC3-B93E-4C56-9EC9-C495C176DC94}" srcOrd="7" destOrd="0" presId="urn:microsoft.com/office/officeart/2005/8/layout/radial2"/>
    <dgm:cxn modelId="{BE28DED7-ECB2-42BC-BD9F-6B44640E8183}" type="presParOf" srcId="{E4FD8C2B-87D8-42CD-9495-5581F49EB174}" destId="{B2513549-BC86-4CDA-B523-1DC0D9BEF91F}" srcOrd="8" destOrd="0" presId="urn:microsoft.com/office/officeart/2005/8/layout/radial2"/>
    <dgm:cxn modelId="{A10D6B2D-7B02-40C4-85B6-EB1E6211825B}" type="presParOf" srcId="{B2513549-BC86-4CDA-B523-1DC0D9BEF91F}" destId="{212E8EED-279A-4EE9-AA21-32AE39EBCC20}" srcOrd="0" destOrd="0" presId="urn:microsoft.com/office/officeart/2005/8/layout/radial2"/>
    <dgm:cxn modelId="{BEFE53CA-3BED-4D1C-AD71-D34B47B62349}" type="presParOf" srcId="{B2513549-BC86-4CDA-B523-1DC0D9BEF91F}" destId="{0B1A530B-89CA-4FA5-9F75-B205D10C752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EC28EC6-C784-4BFE-8CC1-76D784F0BC3A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A5ACAE-C1AA-40F9-A369-7277B7A0F52C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 sz="1800" dirty="0"/>
        </a:p>
      </dgm:t>
    </dgm:pt>
    <dgm:pt modelId="{3EDF6019-2784-4271-A399-49D9E7649EF6}" type="parTrans" cxnId="{161BB793-FBE5-409D-82D0-7E243DB69FFB}">
      <dgm:prSet/>
      <dgm:spPr/>
      <dgm:t>
        <a:bodyPr/>
        <a:lstStyle/>
        <a:p>
          <a:endParaRPr lang="en-US" dirty="0"/>
        </a:p>
      </dgm:t>
    </dgm:pt>
    <dgm:pt modelId="{D0EA0285-CE0D-47E8-8E70-0EF8D78E1B28}" type="sibTrans" cxnId="{161BB793-FBE5-409D-82D0-7E243DB69FFB}">
      <dgm:prSet/>
      <dgm:spPr/>
      <dgm:t>
        <a:bodyPr/>
        <a:lstStyle/>
        <a:p>
          <a:endParaRPr lang="en-US"/>
        </a:p>
      </dgm:t>
    </dgm:pt>
    <dgm:pt modelId="{54BA5F30-046A-45D9-BDB8-952E3E67A968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 sz="1800" dirty="0"/>
        </a:p>
      </dgm:t>
    </dgm:pt>
    <dgm:pt modelId="{C720DEFA-E44F-4A87-B305-CDC4BBF98210}" type="parTrans" cxnId="{70A595FC-491C-4CDD-A8F2-352E7A6ABE4A}">
      <dgm:prSet/>
      <dgm:spPr/>
      <dgm:t>
        <a:bodyPr/>
        <a:lstStyle/>
        <a:p>
          <a:endParaRPr lang="en-US" dirty="0"/>
        </a:p>
      </dgm:t>
    </dgm:pt>
    <dgm:pt modelId="{0C1410A3-88FD-4C7E-A3DB-DB8CBA3C0750}" type="sibTrans" cxnId="{70A595FC-491C-4CDD-A8F2-352E7A6ABE4A}">
      <dgm:prSet/>
      <dgm:spPr/>
      <dgm:t>
        <a:bodyPr/>
        <a:lstStyle/>
        <a:p>
          <a:endParaRPr lang="en-US"/>
        </a:p>
      </dgm:t>
    </dgm:pt>
    <dgm:pt modelId="{31EDCD0E-3F8F-4E48-A1CC-50EB6AF074B7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 sz="1400" dirty="0"/>
        </a:p>
      </dgm:t>
    </dgm:pt>
    <dgm:pt modelId="{DEF3E6E8-0CE5-492D-A970-AC5BF1BEC4AD}" type="parTrans" cxnId="{96F9C353-BBFC-4BA8-B0F9-4CEAF9BD9E4F}">
      <dgm:prSet/>
      <dgm:spPr/>
      <dgm:t>
        <a:bodyPr/>
        <a:lstStyle/>
        <a:p>
          <a:endParaRPr lang="en-US" dirty="0"/>
        </a:p>
      </dgm:t>
    </dgm:pt>
    <dgm:pt modelId="{F9F3E063-2A41-4F9F-A69B-534B38BBEF7D}" type="sibTrans" cxnId="{96F9C353-BBFC-4BA8-B0F9-4CEAF9BD9E4F}">
      <dgm:prSet/>
      <dgm:spPr/>
      <dgm:t>
        <a:bodyPr/>
        <a:lstStyle/>
        <a:p>
          <a:endParaRPr lang="en-US"/>
        </a:p>
      </dgm:t>
    </dgm:pt>
    <dgm:pt modelId="{EE2EDB11-A9DB-41DB-8572-B671A33A69C8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 sz="1600" dirty="0"/>
        </a:p>
      </dgm:t>
    </dgm:pt>
    <dgm:pt modelId="{3CBFCCE4-75F1-46C7-A8A2-7A07A1B07377}" type="sibTrans" cxnId="{FFCFEF80-EF25-426D-B691-E9BE14B1CFB2}">
      <dgm:prSet/>
      <dgm:spPr/>
      <dgm:t>
        <a:bodyPr/>
        <a:lstStyle/>
        <a:p>
          <a:endParaRPr lang="en-US"/>
        </a:p>
      </dgm:t>
    </dgm:pt>
    <dgm:pt modelId="{1A54F776-EBAF-43AF-BB45-694A8DA291E3}" type="parTrans" cxnId="{FFCFEF80-EF25-426D-B691-E9BE14B1CFB2}">
      <dgm:prSet/>
      <dgm:spPr/>
      <dgm:t>
        <a:bodyPr/>
        <a:lstStyle/>
        <a:p>
          <a:endParaRPr lang="en-US" dirty="0"/>
        </a:p>
      </dgm:t>
    </dgm:pt>
    <dgm:pt modelId="{19A5F590-A78A-48CF-A81C-0776E7EEBE63}" type="pres">
      <dgm:prSet presAssocID="{8EC28EC6-C784-4BFE-8CC1-76D784F0BC3A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E4FD8C2B-87D8-42CD-9495-5581F49EB174}" type="pres">
      <dgm:prSet presAssocID="{8EC28EC6-C784-4BFE-8CC1-76D784F0BC3A}" presName="cycle" presStyleCnt="0"/>
      <dgm:spPr/>
    </dgm:pt>
    <dgm:pt modelId="{8818BD0F-AB02-4BCC-855B-E06A437F7847}" type="pres">
      <dgm:prSet presAssocID="{8EC28EC6-C784-4BFE-8CC1-76D784F0BC3A}" presName="centerShape" presStyleCnt="0"/>
      <dgm:spPr/>
    </dgm:pt>
    <dgm:pt modelId="{41E0BB37-16CD-48D7-ABE5-CE60752F4548}" type="pres">
      <dgm:prSet presAssocID="{8EC28EC6-C784-4BFE-8CC1-76D784F0BC3A}" presName="connSite" presStyleLbl="node1" presStyleIdx="0" presStyleCnt="5"/>
      <dgm:spPr/>
    </dgm:pt>
    <dgm:pt modelId="{21A7C4E5-86AA-4BED-9AB3-2FA4FEC35211}" type="pres">
      <dgm:prSet presAssocID="{8EC28EC6-C784-4BFE-8CC1-76D784F0BC3A}" presName="visible" presStyleLbl="node1" presStyleIdx="0" presStyleCnt="5"/>
      <dgm:spPr/>
    </dgm:pt>
    <dgm:pt modelId="{1C591D81-F560-415C-9D7F-56968DCDF102}" type="pres">
      <dgm:prSet presAssocID="{3EDF6019-2784-4271-A399-49D9E7649EF6}" presName="Name25" presStyleLbl="parChTrans1D1" presStyleIdx="0" presStyleCnt="4"/>
      <dgm:spPr/>
    </dgm:pt>
    <dgm:pt modelId="{AF4BE145-7A14-4E65-8B7F-14EAE5E2058B}" type="pres">
      <dgm:prSet presAssocID="{C1A5ACAE-C1AA-40F9-A369-7277B7A0F52C}" presName="node" presStyleCnt="0"/>
      <dgm:spPr/>
    </dgm:pt>
    <dgm:pt modelId="{62BA41A1-9674-4281-B456-FC380A12914E}" type="pres">
      <dgm:prSet presAssocID="{C1A5ACAE-C1AA-40F9-A369-7277B7A0F52C}" presName="parentNode" presStyleLbl="node1" presStyleIdx="1" presStyleCnt="5" custScaleX="38132" custScaleY="38132" custLinFactNeighborX="-58115" custLinFactNeighborY="90366">
        <dgm:presLayoutVars>
          <dgm:chMax val="1"/>
          <dgm:bulletEnabled val="1"/>
        </dgm:presLayoutVars>
      </dgm:prSet>
      <dgm:spPr/>
    </dgm:pt>
    <dgm:pt modelId="{D13757F5-C524-489F-8C46-F0774373B505}" type="pres">
      <dgm:prSet presAssocID="{C1A5ACAE-C1AA-40F9-A369-7277B7A0F52C}" presName="childNode" presStyleLbl="revTx" presStyleIdx="0" presStyleCnt="0">
        <dgm:presLayoutVars>
          <dgm:bulletEnabled val="1"/>
        </dgm:presLayoutVars>
      </dgm:prSet>
      <dgm:spPr/>
    </dgm:pt>
    <dgm:pt modelId="{B815E6E6-F6EC-4C44-9C86-87B39C59AB49}" type="pres">
      <dgm:prSet presAssocID="{C720DEFA-E44F-4A87-B305-CDC4BBF98210}" presName="Name25" presStyleLbl="parChTrans1D1" presStyleIdx="1" presStyleCnt="4"/>
      <dgm:spPr/>
    </dgm:pt>
    <dgm:pt modelId="{6EE6A95B-D684-4382-BEBD-0EE7511E3779}" type="pres">
      <dgm:prSet presAssocID="{54BA5F30-046A-45D9-BDB8-952E3E67A968}" presName="node" presStyleCnt="0"/>
      <dgm:spPr/>
    </dgm:pt>
    <dgm:pt modelId="{12518A50-060C-4894-9BE6-9C94CC0CEAF5}" type="pres">
      <dgm:prSet presAssocID="{54BA5F30-046A-45D9-BDB8-952E3E67A968}" presName="parentNode" presStyleLbl="node1" presStyleIdx="2" presStyleCnt="5" custScaleX="38138" custScaleY="38138" custLinFactNeighborX="-88055" custLinFactNeighborY="13162">
        <dgm:presLayoutVars>
          <dgm:chMax val="1"/>
          <dgm:bulletEnabled val="1"/>
        </dgm:presLayoutVars>
      </dgm:prSet>
      <dgm:spPr/>
    </dgm:pt>
    <dgm:pt modelId="{0E57AEC8-4E5F-4399-86E1-2D8D6CA24FE2}" type="pres">
      <dgm:prSet presAssocID="{54BA5F30-046A-45D9-BDB8-952E3E67A968}" presName="childNode" presStyleLbl="revTx" presStyleIdx="0" presStyleCnt="0">
        <dgm:presLayoutVars>
          <dgm:bulletEnabled val="1"/>
        </dgm:presLayoutVars>
      </dgm:prSet>
      <dgm:spPr/>
    </dgm:pt>
    <dgm:pt modelId="{86D40D24-0A7B-407E-A876-CD7097F7815F}" type="pres">
      <dgm:prSet presAssocID="{DEF3E6E8-0CE5-492D-A970-AC5BF1BEC4AD}" presName="Name25" presStyleLbl="parChTrans1D1" presStyleIdx="2" presStyleCnt="4"/>
      <dgm:spPr/>
    </dgm:pt>
    <dgm:pt modelId="{1DF354E6-BF0D-4F23-9306-849EC6D0CBBE}" type="pres">
      <dgm:prSet presAssocID="{31EDCD0E-3F8F-4E48-A1CC-50EB6AF074B7}" presName="node" presStyleCnt="0"/>
      <dgm:spPr/>
    </dgm:pt>
    <dgm:pt modelId="{939FE645-B49A-46EC-AB5C-0754048F65A0}" type="pres">
      <dgm:prSet presAssocID="{31EDCD0E-3F8F-4E48-A1CC-50EB6AF074B7}" presName="parentNode" presStyleLbl="node1" presStyleIdx="3" presStyleCnt="5" custScaleX="36640" custScaleY="36637" custLinFactNeighborX="-76388" custLinFactNeighborY="-67346">
        <dgm:presLayoutVars>
          <dgm:chMax val="1"/>
          <dgm:bulletEnabled val="1"/>
        </dgm:presLayoutVars>
      </dgm:prSet>
      <dgm:spPr/>
    </dgm:pt>
    <dgm:pt modelId="{4B4E59DC-4F9A-4E8B-898B-15441E2591B1}" type="pres">
      <dgm:prSet presAssocID="{31EDCD0E-3F8F-4E48-A1CC-50EB6AF074B7}" presName="childNode" presStyleLbl="revTx" presStyleIdx="0" presStyleCnt="0">
        <dgm:presLayoutVars>
          <dgm:bulletEnabled val="1"/>
        </dgm:presLayoutVars>
      </dgm:prSet>
      <dgm:spPr/>
    </dgm:pt>
    <dgm:pt modelId="{8FDBADC3-B93E-4C56-9EC9-C495C176DC94}" type="pres">
      <dgm:prSet presAssocID="{1A54F776-EBAF-43AF-BB45-694A8DA291E3}" presName="Name25" presStyleLbl="parChTrans1D1" presStyleIdx="3" presStyleCnt="4"/>
      <dgm:spPr/>
    </dgm:pt>
    <dgm:pt modelId="{B2513549-BC86-4CDA-B523-1DC0D9BEF91F}" type="pres">
      <dgm:prSet presAssocID="{EE2EDB11-A9DB-41DB-8572-B671A33A69C8}" presName="node" presStyleCnt="0"/>
      <dgm:spPr/>
    </dgm:pt>
    <dgm:pt modelId="{212E8EED-279A-4EE9-AA21-32AE39EBCC20}" type="pres">
      <dgm:prSet presAssocID="{EE2EDB11-A9DB-41DB-8572-B671A33A69C8}" presName="parentNode" presStyleLbl="node1" presStyleIdx="4" presStyleCnt="5" custScaleX="38429" custScaleY="38428" custLinFactY="-5800" custLinFactNeighborX="-45089" custLinFactNeighborY="-100000">
        <dgm:presLayoutVars>
          <dgm:chMax val="1"/>
          <dgm:bulletEnabled val="1"/>
        </dgm:presLayoutVars>
      </dgm:prSet>
      <dgm:spPr/>
    </dgm:pt>
    <dgm:pt modelId="{0B1A530B-89CA-4FA5-9F75-B205D10C7522}" type="pres">
      <dgm:prSet presAssocID="{EE2EDB11-A9DB-41DB-8572-B671A33A69C8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B130B513-93E6-4F0F-AB8E-92E30DBBDCFD}" type="presOf" srcId="{DEF3E6E8-0CE5-492D-A970-AC5BF1BEC4AD}" destId="{86D40D24-0A7B-407E-A876-CD7097F7815F}" srcOrd="0" destOrd="0" presId="urn:microsoft.com/office/officeart/2005/8/layout/radial2"/>
    <dgm:cxn modelId="{A1C7081B-8710-4569-9433-198C9D2DFF83}" type="presOf" srcId="{8EC28EC6-C784-4BFE-8CC1-76D784F0BC3A}" destId="{19A5F590-A78A-48CF-A81C-0776E7EEBE63}" srcOrd="0" destOrd="0" presId="urn:microsoft.com/office/officeart/2005/8/layout/radial2"/>
    <dgm:cxn modelId="{F6922E1F-52F2-407A-9F0B-EA00F5A24D55}" type="presOf" srcId="{EE2EDB11-A9DB-41DB-8572-B671A33A69C8}" destId="{212E8EED-279A-4EE9-AA21-32AE39EBCC20}" srcOrd="0" destOrd="0" presId="urn:microsoft.com/office/officeart/2005/8/layout/radial2"/>
    <dgm:cxn modelId="{3C0A1C20-3A4A-402F-A3FA-654FE7ACBF41}" type="presOf" srcId="{1A54F776-EBAF-43AF-BB45-694A8DA291E3}" destId="{8FDBADC3-B93E-4C56-9EC9-C495C176DC94}" srcOrd="0" destOrd="0" presId="urn:microsoft.com/office/officeart/2005/8/layout/radial2"/>
    <dgm:cxn modelId="{3D89734F-630B-443E-8F32-CA81628B028C}" type="presOf" srcId="{3EDF6019-2784-4271-A399-49D9E7649EF6}" destId="{1C591D81-F560-415C-9D7F-56968DCDF102}" srcOrd="0" destOrd="0" presId="urn:microsoft.com/office/officeart/2005/8/layout/radial2"/>
    <dgm:cxn modelId="{96F9C353-BBFC-4BA8-B0F9-4CEAF9BD9E4F}" srcId="{8EC28EC6-C784-4BFE-8CC1-76D784F0BC3A}" destId="{31EDCD0E-3F8F-4E48-A1CC-50EB6AF074B7}" srcOrd="2" destOrd="0" parTransId="{DEF3E6E8-0CE5-492D-A970-AC5BF1BEC4AD}" sibTransId="{F9F3E063-2A41-4F9F-A69B-534B38BBEF7D}"/>
    <dgm:cxn modelId="{FFCFEF80-EF25-426D-B691-E9BE14B1CFB2}" srcId="{8EC28EC6-C784-4BFE-8CC1-76D784F0BC3A}" destId="{EE2EDB11-A9DB-41DB-8572-B671A33A69C8}" srcOrd="3" destOrd="0" parTransId="{1A54F776-EBAF-43AF-BB45-694A8DA291E3}" sibTransId="{3CBFCCE4-75F1-46C7-A8A2-7A07A1B07377}"/>
    <dgm:cxn modelId="{DAB38385-9CFF-4599-ACE3-B81BBD7A734B}" type="presOf" srcId="{31EDCD0E-3F8F-4E48-A1CC-50EB6AF074B7}" destId="{939FE645-B49A-46EC-AB5C-0754048F65A0}" srcOrd="0" destOrd="0" presId="urn:microsoft.com/office/officeart/2005/8/layout/radial2"/>
    <dgm:cxn modelId="{161BB793-FBE5-409D-82D0-7E243DB69FFB}" srcId="{8EC28EC6-C784-4BFE-8CC1-76D784F0BC3A}" destId="{C1A5ACAE-C1AA-40F9-A369-7277B7A0F52C}" srcOrd="0" destOrd="0" parTransId="{3EDF6019-2784-4271-A399-49D9E7649EF6}" sibTransId="{D0EA0285-CE0D-47E8-8E70-0EF8D78E1B28}"/>
    <dgm:cxn modelId="{67B6E3B8-F646-4D01-84D9-C57175D59B4F}" type="presOf" srcId="{54BA5F30-046A-45D9-BDB8-952E3E67A968}" destId="{12518A50-060C-4894-9BE6-9C94CC0CEAF5}" srcOrd="0" destOrd="0" presId="urn:microsoft.com/office/officeart/2005/8/layout/radial2"/>
    <dgm:cxn modelId="{984233E2-FA45-439D-922D-4432233E5840}" type="presOf" srcId="{C1A5ACAE-C1AA-40F9-A369-7277B7A0F52C}" destId="{62BA41A1-9674-4281-B456-FC380A12914E}" srcOrd="0" destOrd="0" presId="urn:microsoft.com/office/officeart/2005/8/layout/radial2"/>
    <dgm:cxn modelId="{6F0D01E8-DE1E-4391-85A0-1C860C1BCCCE}" type="presOf" srcId="{C720DEFA-E44F-4A87-B305-CDC4BBF98210}" destId="{B815E6E6-F6EC-4C44-9C86-87B39C59AB49}" srcOrd="0" destOrd="0" presId="urn:microsoft.com/office/officeart/2005/8/layout/radial2"/>
    <dgm:cxn modelId="{70A595FC-491C-4CDD-A8F2-352E7A6ABE4A}" srcId="{8EC28EC6-C784-4BFE-8CC1-76D784F0BC3A}" destId="{54BA5F30-046A-45D9-BDB8-952E3E67A968}" srcOrd="1" destOrd="0" parTransId="{C720DEFA-E44F-4A87-B305-CDC4BBF98210}" sibTransId="{0C1410A3-88FD-4C7E-A3DB-DB8CBA3C0750}"/>
    <dgm:cxn modelId="{38454C74-C57F-46EE-9CEC-5D5F470CFFB4}" type="presParOf" srcId="{19A5F590-A78A-48CF-A81C-0776E7EEBE63}" destId="{E4FD8C2B-87D8-42CD-9495-5581F49EB174}" srcOrd="0" destOrd="0" presId="urn:microsoft.com/office/officeart/2005/8/layout/radial2"/>
    <dgm:cxn modelId="{9AC9E3C3-7584-4A0D-919C-D18B35E0DDB4}" type="presParOf" srcId="{E4FD8C2B-87D8-42CD-9495-5581F49EB174}" destId="{8818BD0F-AB02-4BCC-855B-E06A437F7847}" srcOrd="0" destOrd="0" presId="urn:microsoft.com/office/officeart/2005/8/layout/radial2"/>
    <dgm:cxn modelId="{0EECAEAA-4877-4BB2-A17B-F9057AF53048}" type="presParOf" srcId="{8818BD0F-AB02-4BCC-855B-E06A437F7847}" destId="{41E0BB37-16CD-48D7-ABE5-CE60752F4548}" srcOrd="0" destOrd="0" presId="urn:microsoft.com/office/officeart/2005/8/layout/radial2"/>
    <dgm:cxn modelId="{4FDAAF63-34B5-4C30-BAA9-DB89E07B0A63}" type="presParOf" srcId="{8818BD0F-AB02-4BCC-855B-E06A437F7847}" destId="{21A7C4E5-86AA-4BED-9AB3-2FA4FEC35211}" srcOrd="1" destOrd="0" presId="urn:microsoft.com/office/officeart/2005/8/layout/radial2"/>
    <dgm:cxn modelId="{F956298B-B0D4-497D-9BCA-9F7CA1E3CECC}" type="presParOf" srcId="{E4FD8C2B-87D8-42CD-9495-5581F49EB174}" destId="{1C591D81-F560-415C-9D7F-56968DCDF102}" srcOrd="1" destOrd="0" presId="urn:microsoft.com/office/officeart/2005/8/layout/radial2"/>
    <dgm:cxn modelId="{902731EE-DCCA-46E7-91F5-02C5F1B46723}" type="presParOf" srcId="{E4FD8C2B-87D8-42CD-9495-5581F49EB174}" destId="{AF4BE145-7A14-4E65-8B7F-14EAE5E2058B}" srcOrd="2" destOrd="0" presId="urn:microsoft.com/office/officeart/2005/8/layout/radial2"/>
    <dgm:cxn modelId="{D956B694-9640-4885-9976-5E647D6FC63B}" type="presParOf" srcId="{AF4BE145-7A14-4E65-8B7F-14EAE5E2058B}" destId="{62BA41A1-9674-4281-B456-FC380A12914E}" srcOrd="0" destOrd="0" presId="urn:microsoft.com/office/officeart/2005/8/layout/radial2"/>
    <dgm:cxn modelId="{9BFC06D3-5502-4253-815B-EE1131CF8E6F}" type="presParOf" srcId="{AF4BE145-7A14-4E65-8B7F-14EAE5E2058B}" destId="{D13757F5-C524-489F-8C46-F0774373B505}" srcOrd="1" destOrd="0" presId="urn:microsoft.com/office/officeart/2005/8/layout/radial2"/>
    <dgm:cxn modelId="{10A50AF2-51C0-49F2-B28C-A6E84CE7277F}" type="presParOf" srcId="{E4FD8C2B-87D8-42CD-9495-5581F49EB174}" destId="{B815E6E6-F6EC-4C44-9C86-87B39C59AB49}" srcOrd="3" destOrd="0" presId="urn:microsoft.com/office/officeart/2005/8/layout/radial2"/>
    <dgm:cxn modelId="{53C823FB-93E7-4B87-B546-785B8FA9185F}" type="presParOf" srcId="{E4FD8C2B-87D8-42CD-9495-5581F49EB174}" destId="{6EE6A95B-D684-4382-BEBD-0EE7511E3779}" srcOrd="4" destOrd="0" presId="urn:microsoft.com/office/officeart/2005/8/layout/radial2"/>
    <dgm:cxn modelId="{A74ADF14-1376-4A62-9380-FB2AEC797208}" type="presParOf" srcId="{6EE6A95B-D684-4382-BEBD-0EE7511E3779}" destId="{12518A50-060C-4894-9BE6-9C94CC0CEAF5}" srcOrd="0" destOrd="0" presId="urn:microsoft.com/office/officeart/2005/8/layout/radial2"/>
    <dgm:cxn modelId="{355BACBF-2D81-4817-BBDA-360767FAB9EB}" type="presParOf" srcId="{6EE6A95B-D684-4382-BEBD-0EE7511E3779}" destId="{0E57AEC8-4E5F-4399-86E1-2D8D6CA24FE2}" srcOrd="1" destOrd="0" presId="urn:microsoft.com/office/officeart/2005/8/layout/radial2"/>
    <dgm:cxn modelId="{5FA5A7DF-7895-4E4C-AC94-24FD755EF9F7}" type="presParOf" srcId="{E4FD8C2B-87D8-42CD-9495-5581F49EB174}" destId="{86D40D24-0A7B-407E-A876-CD7097F7815F}" srcOrd="5" destOrd="0" presId="urn:microsoft.com/office/officeart/2005/8/layout/radial2"/>
    <dgm:cxn modelId="{DC90E23E-E920-415F-A6F6-5898AEA6A4C1}" type="presParOf" srcId="{E4FD8C2B-87D8-42CD-9495-5581F49EB174}" destId="{1DF354E6-BF0D-4F23-9306-849EC6D0CBBE}" srcOrd="6" destOrd="0" presId="urn:microsoft.com/office/officeart/2005/8/layout/radial2"/>
    <dgm:cxn modelId="{680BC4A4-827D-446D-B2CD-CBF5F0A82303}" type="presParOf" srcId="{1DF354E6-BF0D-4F23-9306-849EC6D0CBBE}" destId="{939FE645-B49A-46EC-AB5C-0754048F65A0}" srcOrd="0" destOrd="0" presId="urn:microsoft.com/office/officeart/2005/8/layout/radial2"/>
    <dgm:cxn modelId="{EA67F5E4-007C-4598-8FC4-941EA0BB7E1F}" type="presParOf" srcId="{1DF354E6-BF0D-4F23-9306-849EC6D0CBBE}" destId="{4B4E59DC-4F9A-4E8B-898B-15441E2591B1}" srcOrd="1" destOrd="0" presId="urn:microsoft.com/office/officeart/2005/8/layout/radial2"/>
    <dgm:cxn modelId="{632F8FCF-3263-45AE-8D99-1D7A105453DE}" type="presParOf" srcId="{E4FD8C2B-87D8-42CD-9495-5581F49EB174}" destId="{8FDBADC3-B93E-4C56-9EC9-C495C176DC94}" srcOrd="7" destOrd="0" presId="urn:microsoft.com/office/officeart/2005/8/layout/radial2"/>
    <dgm:cxn modelId="{BABA929A-6ECA-49CA-AD94-2E6A83DE3114}" type="presParOf" srcId="{E4FD8C2B-87D8-42CD-9495-5581F49EB174}" destId="{B2513549-BC86-4CDA-B523-1DC0D9BEF91F}" srcOrd="8" destOrd="0" presId="urn:microsoft.com/office/officeart/2005/8/layout/radial2"/>
    <dgm:cxn modelId="{CDB7E808-8AF0-42E8-8893-52163233527E}" type="presParOf" srcId="{B2513549-BC86-4CDA-B523-1DC0D9BEF91F}" destId="{212E8EED-279A-4EE9-AA21-32AE39EBCC20}" srcOrd="0" destOrd="0" presId="urn:microsoft.com/office/officeart/2005/8/layout/radial2"/>
    <dgm:cxn modelId="{E13B4C7E-F8C0-4BD7-95CE-0D8672D1B8E1}" type="presParOf" srcId="{B2513549-BC86-4CDA-B523-1DC0D9BEF91F}" destId="{0B1A530B-89CA-4FA5-9F75-B205D10C752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BADC3-B93E-4C56-9EC9-C495C176DC94}">
      <dsp:nvSpPr>
        <dsp:cNvPr id="0" name=""/>
        <dsp:cNvSpPr/>
      </dsp:nvSpPr>
      <dsp:spPr>
        <a:xfrm rot="13808307">
          <a:off x="2809221" y="3218692"/>
          <a:ext cx="42193" cy="46318"/>
        </a:xfrm>
        <a:custGeom>
          <a:avLst/>
          <a:gdLst/>
          <a:ahLst/>
          <a:cxnLst/>
          <a:rect l="0" t="0" r="0" b="0"/>
          <a:pathLst>
            <a:path>
              <a:moveTo>
                <a:pt x="0" y="23159"/>
              </a:moveTo>
              <a:lnTo>
                <a:pt x="42193" y="2315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40D24-0A7B-407E-A876-CD7097F7815F}">
      <dsp:nvSpPr>
        <dsp:cNvPr id="0" name=""/>
        <dsp:cNvSpPr/>
      </dsp:nvSpPr>
      <dsp:spPr>
        <a:xfrm rot="21491491">
          <a:off x="2954037" y="2542917"/>
          <a:ext cx="176261" cy="46318"/>
        </a:xfrm>
        <a:custGeom>
          <a:avLst/>
          <a:gdLst/>
          <a:ahLst/>
          <a:cxnLst/>
          <a:rect l="0" t="0" r="0" b="0"/>
          <a:pathLst>
            <a:path>
              <a:moveTo>
                <a:pt x="0" y="23159"/>
              </a:moveTo>
              <a:lnTo>
                <a:pt x="176261" y="2315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15E6E6-F6EC-4C44-9C86-87B39C59AB49}">
      <dsp:nvSpPr>
        <dsp:cNvPr id="0" name=""/>
        <dsp:cNvSpPr/>
      </dsp:nvSpPr>
      <dsp:spPr>
        <a:xfrm rot="19643817">
          <a:off x="2947896" y="2118328"/>
          <a:ext cx="78509" cy="46318"/>
        </a:xfrm>
        <a:custGeom>
          <a:avLst/>
          <a:gdLst/>
          <a:ahLst/>
          <a:cxnLst/>
          <a:rect l="0" t="0" r="0" b="0"/>
          <a:pathLst>
            <a:path>
              <a:moveTo>
                <a:pt x="0" y="23159"/>
              </a:moveTo>
              <a:lnTo>
                <a:pt x="78509" y="2315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591D81-F560-415C-9D7F-56968DCDF102}">
      <dsp:nvSpPr>
        <dsp:cNvPr id="0" name=""/>
        <dsp:cNvSpPr/>
      </dsp:nvSpPr>
      <dsp:spPr>
        <a:xfrm rot="17883485">
          <a:off x="2605899" y="1838402"/>
          <a:ext cx="136657" cy="46318"/>
        </a:xfrm>
        <a:custGeom>
          <a:avLst/>
          <a:gdLst/>
          <a:ahLst/>
          <a:cxnLst/>
          <a:rect l="0" t="0" r="0" b="0"/>
          <a:pathLst>
            <a:path>
              <a:moveTo>
                <a:pt x="0" y="23159"/>
              </a:moveTo>
              <a:lnTo>
                <a:pt x="136657" y="2315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7C4E5-86AA-4BED-9AB3-2FA4FEC35211}">
      <dsp:nvSpPr>
        <dsp:cNvPr id="0" name=""/>
        <dsp:cNvSpPr/>
      </dsp:nvSpPr>
      <dsp:spPr>
        <a:xfrm>
          <a:off x="1331570" y="1635533"/>
          <a:ext cx="1908837" cy="19088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2BA41A1-9674-4281-B456-FC380A12914E}">
      <dsp:nvSpPr>
        <dsp:cNvPr id="0" name=""/>
        <dsp:cNvSpPr/>
      </dsp:nvSpPr>
      <dsp:spPr>
        <a:xfrm>
          <a:off x="2590715" y="1390200"/>
          <a:ext cx="436726" cy="436726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</a:t>
          </a:r>
          <a:r>
            <a:rPr lang="en-US" sz="800" kern="1200" dirty="0"/>
            <a:t>1</a:t>
          </a:r>
          <a:endParaRPr lang="en-US" sz="1800" kern="1200" dirty="0"/>
        </a:p>
      </dsp:txBody>
      <dsp:txXfrm>
        <a:off x="2654672" y="1454157"/>
        <a:ext cx="308812" cy="308812"/>
      </dsp:txXfrm>
    </dsp:sp>
    <dsp:sp modelId="{12518A50-060C-4894-9BE6-9C94CC0CEAF5}">
      <dsp:nvSpPr>
        <dsp:cNvPr id="0" name=""/>
        <dsp:cNvSpPr/>
      </dsp:nvSpPr>
      <dsp:spPr>
        <a:xfrm>
          <a:off x="2985805" y="1784263"/>
          <a:ext cx="436795" cy="436795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</a:t>
          </a:r>
          <a:r>
            <a:rPr lang="en-US" sz="800" kern="1200" dirty="0"/>
            <a:t>2</a:t>
          </a:r>
          <a:endParaRPr lang="en-US" sz="1800" kern="1200" dirty="0"/>
        </a:p>
      </dsp:txBody>
      <dsp:txXfrm>
        <a:off x="3049772" y="1848230"/>
        <a:ext cx="308861" cy="308861"/>
      </dsp:txXfrm>
    </dsp:sp>
    <dsp:sp modelId="{939FE645-B49A-46EC-AB5C-0754048F65A0}">
      <dsp:nvSpPr>
        <dsp:cNvPr id="0" name=""/>
        <dsp:cNvSpPr/>
      </dsp:nvSpPr>
      <dsp:spPr>
        <a:xfrm>
          <a:off x="3130150" y="2346871"/>
          <a:ext cx="419638" cy="419604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</a:t>
          </a:r>
          <a:r>
            <a:rPr lang="en-US" sz="700" kern="1200" dirty="0"/>
            <a:t>3</a:t>
          </a:r>
          <a:endParaRPr lang="en-US" sz="1400" kern="1200" dirty="0"/>
        </a:p>
      </dsp:txBody>
      <dsp:txXfrm>
        <a:off x="3191605" y="2408321"/>
        <a:ext cx="296728" cy="296704"/>
      </dsp:txXfrm>
    </dsp:sp>
    <dsp:sp modelId="{212E8EED-279A-4EE9-AA21-32AE39EBCC20}">
      <dsp:nvSpPr>
        <dsp:cNvPr id="0" name=""/>
        <dsp:cNvSpPr/>
      </dsp:nvSpPr>
      <dsp:spPr>
        <a:xfrm>
          <a:off x="2737776" y="3174516"/>
          <a:ext cx="440128" cy="440116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w</a:t>
          </a:r>
          <a:r>
            <a:rPr lang="en-US" sz="1100" kern="1200" dirty="0" err="1"/>
            <a:t>i</a:t>
          </a:r>
          <a:endParaRPr lang="en-US" sz="1600" kern="1200" dirty="0"/>
        </a:p>
      </dsp:txBody>
      <dsp:txXfrm>
        <a:off x="2802231" y="3238969"/>
        <a:ext cx="311218" cy="3112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BADC3-B93E-4C56-9EC9-C495C176DC94}">
      <dsp:nvSpPr>
        <dsp:cNvPr id="0" name=""/>
        <dsp:cNvSpPr/>
      </dsp:nvSpPr>
      <dsp:spPr>
        <a:xfrm rot="13808646">
          <a:off x="2341899" y="2520227"/>
          <a:ext cx="33940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33940" y="221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40D24-0A7B-407E-A876-CD7097F7815F}">
      <dsp:nvSpPr>
        <dsp:cNvPr id="0" name=""/>
        <dsp:cNvSpPr/>
      </dsp:nvSpPr>
      <dsp:spPr>
        <a:xfrm rot="21490401">
          <a:off x="2456267" y="1990329"/>
          <a:ext cx="137379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37379" y="221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15E6E6-F6EC-4C44-9C86-87B39C59AB49}">
      <dsp:nvSpPr>
        <dsp:cNvPr id="0" name=""/>
        <dsp:cNvSpPr/>
      </dsp:nvSpPr>
      <dsp:spPr>
        <a:xfrm rot="19642715">
          <a:off x="2451523" y="1657496"/>
          <a:ext cx="60588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60588" y="221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591D81-F560-415C-9D7F-56968DCDF102}">
      <dsp:nvSpPr>
        <dsp:cNvPr id="0" name=""/>
        <dsp:cNvSpPr/>
      </dsp:nvSpPr>
      <dsp:spPr>
        <a:xfrm rot="17882444">
          <a:off x="2183189" y="1438243"/>
          <a:ext cx="106418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06418" y="221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7C4E5-86AA-4BED-9AB3-2FA4FEC35211}">
      <dsp:nvSpPr>
        <dsp:cNvPr id="0" name=""/>
        <dsp:cNvSpPr/>
      </dsp:nvSpPr>
      <dsp:spPr>
        <a:xfrm>
          <a:off x="1183672" y="1282729"/>
          <a:ext cx="1497210" cy="14972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2BA41A1-9674-4281-B456-FC380A12914E}">
      <dsp:nvSpPr>
        <dsp:cNvPr id="0" name=""/>
        <dsp:cNvSpPr/>
      </dsp:nvSpPr>
      <dsp:spPr>
        <a:xfrm>
          <a:off x="2170652" y="1090940"/>
          <a:ext cx="342549" cy="34254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2220817" y="1141105"/>
        <a:ext cx="242219" cy="242219"/>
      </dsp:txXfrm>
    </dsp:sp>
    <dsp:sp modelId="{12518A50-060C-4894-9BE6-9C94CC0CEAF5}">
      <dsp:nvSpPr>
        <dsp:cNvPr id="0" name=""/>
        <dsp:cNvSpPr/>
      </dsp:nvSpPr>
      <dsp:spPr>
        <a:xfrm>
          <a:off x="2480310" y="1399621"/>
          <a:ext cx="342603" cy="342603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2530483" y="1449794"/>
        <a:ext cx="242257" cy="242257"/>
      </dsp:txXfrm>
    </dsp:sp>
    <dsp:sp modelId="{939FE645-B49A-46EC-AB5C-0754048F65A0}">
      <dsp:nvSpPr>
        <dsp:cNvPr id="0" name=""/>
        <dsp:cNvSpPr/>
      </dsp:nvSpPr>
      <dsp:spPr>
        <a:xfrm>
          <a:off x="2593528" y="1840438"/>
          <a:ext cx="329146" cy="32911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2641730" y="1888636"/>
        <a:ext cx="232742" cy="232723"/>
      </dsp:txXfrm>
    </dsp:sp>
    <dsp:sp modelId="{212E8EED-279A-4EE9-AA21-32AE39EBCC20}">
      <dsp:nvSpPr>
        <dsp:cNvPr id="0" name=""/>
        <dsp:cNvSpPr/>
      </dsp:nvSpPr>
      <dsp:spPr>
        <a:xfrm>
          <a:off x="2286001" y="2489202"/>
          <a:ext cx="345217" cy="34520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2336557" y="2539757"/>
        <a:ext cx="244105" cy="24409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BADC3-B93E-4C56-9EC9-C495C176DC94}">
      <dsp:nvSpPr>
        <dsp:cNvPr id="0" name=""/>
        <dsp:cNvSpPr/>
      </dsp:nvSpPr>
      <dsp:spPr>
        <a:xfrm rot="13808646">
          <a:off x="2341899" y="2520227"/>
          <a:ext cx="33940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33940" y="221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40D24-0A7B-407E-A876-CD7097F7815F}">
      <dsp:nvSpPr>
        <dsp:cNvPr id="0" name=""/>
        <dsp:cNvSpPr/>
      </dsp:nvSpPr>
      <dsp:spPr>
        <a:xfrm rot="21490401">
          <a:off x="2456267" y="1990329"/>
          <a:ext cx="137379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37379" y="221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15E6E6-F6EC-4C44-9C86-87B39C59AB49}">
      <dsp:nvSpPr>
        <dsp:cNvPr id="0" name=""/>
        <dsp:cNvSpPr/>
      </dsp:nvSpPr>
      <dsp:spPr>
        <a:xfrm rot="19642715">
          <a:off x="2451523" y="1657496"/>
          <a:ext cx="60588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60588" y="221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591D81-F560-415C-9D7F-56968DCDF102}">
      <dsp:nvSpPr>
        <dsp:cNvPr id="0" name=""/>
        <dsp:cNvSpPr/>
      </dsp:nvSpPr>
      <dsp:spPr>
        <a:xfrm rot="17882444">
          <a:off x="2183189" y="1438243"/>
          <a:ext cx="106418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06418" y="221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7C4E5-86AA-4BED-9AB3-2FA4FEC35211}">
      <dsp:nvSpPr>
        <dsp:cNvPr id="0" name=""/>
        <dsp:cNvSpPr/>
      </dsp:nvSpPr>
      <dsp:spPr>
        <a:xfrm>
          <a:off x="1183672" y="1282729"/>
          <a:ext cx="1497210" cy="14972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2BA41A1-9674-4281-B456-FC380A12914E}">
      <dsp:nvSpPr>
        <dsp:cNvPr id="0" name=""/>
        <dsp:cNvSpPr/>
      </dsp:nvSpPr>
      <dsp:spPr>
        <a:xfrm>
          <a:off x="2170652" y="1090940"/>
          <a:ext cx="342549" cy="34254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0.2</a:t>
          </a:r>
        </a:p>
      </dsp:txBody>
      <dsp:txXfrm>
        <a:off x="2220817" y="1141105"/>
        <a:ext cx="242219" cy="242219"/>
      </dsp:txXfrm>
    </dsp:sp>
    <dsp:sp modelId="{12518A50-060C-4894-9BE6-9C94CC0CEAF5}">
      <dsp:nvSpPr>
        <dsp:cNvPr id="0" name=""/>
        <dsp:cNvSpPr/>
      </dsp:nvSpPr>
      <dsp:spPr>
        <a:xfrm>
          <a:off x="2480310" y="1399621"/>
          <a:ext cx="342603" cy="342603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0.3</a:t>
          </a:r>
        </a:p>
      </dsp:txBody>
      <dsp:txXfrm>
        <a:off x="2530483" y="1449794"/>
        <a:ext cx="242257" cy="242257"/>
      </dsp:txXfrm>
    </dsp:sp>
    <dsp:sp modelId="{939FE645-B49A-46EC-AB5C-0754048F65A0}">
      <dsp:nvSpPr>
        <dsp:cNvPr id="0" name=""/>
        <dsp:cNvSpPr/>
      </dsp:nvSpPr>
      <dsp:spPr>
        <a:xfrm>
          <a:off x="2593528" y="1840438"/>
          <a:ext cx="329146" cy="32911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0.3</a:t>
          </a:r>
        </a:p>
      </dsp:txBody>
      <dsp:txXfrm>
        <a:off x="2641730" y="1888636"/>
        <a:ext cx="232742" cy="232723"/>
      </dsp:txXfrm>
    </dsp:sp>
    <dsp:sp modelId="{212E8EED-279A-4EE9-AA21-32AE39EBCC20}">
      <dsp:nvSpPr>
        <dsp:cNvPr id="0" name=""/>
        <dsp:cNvSpPr/>
      </dsp:nvSpPr>
      <dsp:spPr>
        <a:xfrm>
          <a:off x="2286001" y="2489202"/>
          <a:ext cx="345217" cy="34520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0.4</a:t>
          </a:r>
        </a:p>
      </dsp:txBody>
      <dsp:txXfrm>
        <a:off x="2336557" y="2539757"/>
        <a:ext cx="244105" cy="24409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BADC3-B93E-4C56-9EC9-C495C176DC94}">
      <dsp:nvSpPr>
        <dsp:cNvPr id="0" name=""/>
        <dsp:cNvSpPr/>
      </dsp:nvSpPr>
      <dsp:spPr>
        <a:xfrm rot="13808646">
          <a:off x="2341899" y="2520227"/>
          <a:ext cx="33940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33940" y="221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40D24-0A7B-407E-A876-CD7097F7815F}">
      <dsp:nvSpPr>
        <dsp:cNvPr id="0" name=""/>
        <dsp:cNvSpPr/>
      </dsp:nvSpPr>
      <dsp:spPr>
        <a:xfrm rot="21490401">
          <a:off x="2456267" y="1990329"/>
          <a:ext cx="137379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37379" y="221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15E6E6-F6EC-4C44-9C86-87B39C59AB49}">
      <dsp:nvSpPr>
        <dsp:cNvPr id="0" name=""/>
        <dsp:cNvSpPr/>
      </dsp:nvSpPr>
      <dsp:spPr>
        <a:xfrm rot="19642715">
          <a:off x="2451523" y="1657496"/>
          <a:ext cx="60588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60588" y="221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591D81-F560-415C-9D7F-56968DCDF102}">
      <dsp:nvSpPr>
        <dsp:cNvPr id="0" name=""/>
        <dsp:cNvSpPr/>
      </dsp:nvSpPr>
      <dsp:spPr>
        <a:xfrm rot="17882444">
          <a:off x="2183189" y="1438243"/>
          <a:ext cx="106418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06418" y="221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7C4E5-86AA-4BED-9AB3-2FA4FEC35211}">
      <dsp:nvSpPr>
        <dsp:cNvPr id="0" name=""/>
        <dsp:cNvSpPr/>
      </dsp:nvSpPr>
      <dsp:spPr>
        <a:xfrm>
          <a:off x="1183672" y="1282729"/>
          <a:ext cx="1497210" cy="14972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2BA41A1-9674-4281-B456-FC380A12914E}">
      <dsp:nvSpPr>
        <dsp:cNvPr id="0" name=""/>
        <dsp:cNvSpPr/>
      </dsp:nvSpPr>
      <dsp:spPr>
        <a:xfrm>
          <a:off x="2170652" y="1090940"/>
          <a:ext cx="342549" cy="34254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0.2</a:t>
          </a:r>
        </a:p>
      </dsp:txBody>
      <dsp:txXfrm>
        <a:off x="2220817" y="1141105"/>
        <a:ext cx="242219" cy="242219"/>
      </dsp:txXfrm>
    </dsp:sp>
    <dsp:sp modelId="{12518A50-060C-4894-9BE6-9C94CC0CEAF5}">
      <dsp:nvSpPr>
        <dsp:cNvPr id="0" name=""/>
        <dsp:cNvSpPr/>
      </dsp:nvSpPr>
      <dsp:spPr>
        <a:xfrm>
          <a:off x="2480310" y="1399621"/>
          <a:ext cx="342603" cy="342603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0.1</a:t>
          </a:r>
        </a:p>
      </dsp:txBody>
      <dsp:txXfrm>
        <a:off x="2530483" y="1449794"/>
        <a:ext cx="242257" cy="242257"/>
      </dsp:txXfrm>
    </dsp:sp>
    <dsp:sp modelId="{939FE645-B49A-46EC-AB5C-0754048F65A0}">
      <dsp:nvSpPr>
        <dsp:cNvPr id="0" name=""/>
        <dsp:cNvSpPr/>
      </dsp:nvSpPr>
      <dsp:spPr>
        <a:xfrm>
          <a:off x="2593528" y="1840438"/>
          <a:ext cx="329146" cy="32911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0.3</a:t>
          </a:r>
        </a:p>
      </dsp:txBody>
      <dsp:txXfrm>
        <a:off x="2641730" y="1888636"/>
        <a:ext cx="232742" cy="232723"/>
      </dsp:txXfrm>
    </dsp:sp>
    <dsp:sp modelId="{212E8EED-279A-4EE9-AA21-32AE39EBCC20}">
      <dsp:nvSpPr>
        <dsp:cNvPr id="0" name=""/>
        <dsp:cNvSpPr/>
      </dsp:nvSpPr>
      <dsp:spPr>
        <a:xfrm>
          <a:off x="2286001" y="2489202"/>
          <a:ext cx="345217" cy="34520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0.4</a:t>
          </a:r>
        </a:p>
      </dsp:txBody>
      <dsp:txXfrm>
        <a:off x="2336557" y="2539757"/>
        <a:ext cx="244105" cy="24409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BADC3-B93E-4C56-9EC9-C495C176DC94}">
      <dsp:nvSpPr>
        <dsp:cNvPr id="0" name=""/>
        <dsp:cNvSpPr/>
      </dsp:nvSpPr>
      <dsp:spPr>
        <a:xfrm rot="13808646">
          <a:off x="2341899" y="2520227"/>
          <a:ext cx="33940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33940" y="221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40D24-0A7B-407E-A876-CD7097F7815F}">
      <dsp:nvSpPr>
        <dsp:cNvPr id="0" name=""/>
        <dsp:cNvSpPr/>
      </dsp:nvSpPr>
      <dsp:spPr>
        <a:xfrm rot="21490401">
          <a:off x="2456267" y="1990329"/>
          <a:ext cx="137379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37379" y="221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15E6E6-F6EC-4C44-9C86-87B39C59AB49}">
      <dsp:nvSpPr>
        <dsp:cNvPr id="0" name=""/>
        <dsp:cNvSpPr/>
      </dsp:nvSpPr>
      <dsp:spPr>
        <a:xfrm rot="19642715">
          <a:off x="2451523" y="1657496"/>
          <a:ext cx="60588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60588" y="221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591D81-F560-415C-9D7F-56968DCDF102}">
      <dsp:nvSpPr>
        <dsp:cNvPr id="0" name=""/>
        <dsp:cNvSpPr/>
      </dsp:nvSpPr>
      <dsp:spPr>
        <a:xfrm rot="17882444">
          <a:off x="2183189" y="1438243"/>
          <a:ext cx="106418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06418" y="221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7C4E5-86AA-4BED-9AB3-2FA4FEC35211}">
      <dsp:nvSpPr>
        <dsp:cNvPr id="0" name=""/>
        <dsp:cNvSpPr/>
      </dsp:nvSpPr>
      <dsp:spPr>
        <a:xfrm>
          <a:off x="1183672" y="1282729"/>
          <a:ext cx="1497210" cy="14972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2BA41A1-9674-4281-B456-FC380A12914E}">
      <dsp:nvSpPr>
        <dsp:cNvPr id="0" name=""/>
        <dsp:cNvSpPr/>
      </dsp:nvSpPr>
      <dsp:spPr>
        <a:xfrm>
          <a:off x="2170652" y="1090940"/>
          <a:ext cx="342549" cy="34254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0.1</a:t>
          </a:r>
        </a:p>
      </dsp:txBody>
      <dsp:txXfrm>
        <a:off x="2220817" y="1141105"/>
        <a:ext cx="242219" cy="242219"/>
      </dsp:txXfrm>
    </dsp:sp>
    <dsp:sp modelId="{12518A50-060C-4894-9BE6-9C94CC0CEAF5}">
      <dsp:nvSpPr>
        <dsp:cNvPr id="0" name=""/>
        <dsp:cNvSpPr/>
      </dsp:nvSpPr>
      <dsp:spPr>
        <a:xfrm>
          <a:off x="2480310" y="1399621"/>
          <a:ext cx="342603" cy="342603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0.3</a:t>
          </a:r>
        </a:p>
      </dsp:txBody>
      <dsp:txXfrm>
        <a:off x="2530483" y="1449794"/>
        <a:ext cx="242257" cy="242257"/>
      </dsp:txXfrm>
    </dsp:sp>
    <dsp:sp modelId="{939FE645-B49A-46EC-AB5C-0754048F65A0}">
      <dsp:nvSpPr>
        <dsp:cNvPr id="0" name=""/>
        <dsp:cNvSpPr/>
      </dsp:nvSpPr>
      <dsp:spPr>
        <a:xfrm>
          <a:off x="2593528" y="1840438"/>
          <a:ext cx="329146" cy="32911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0.2</a:t>
          </a:r>
        </a:p>
      </dsp:txBody>
      <dsp:txXfrm>
        <a:off x="2641730" y="1888636"/>
        <a:ext cx="232742" cy="232723"/>
      </dsp:txXfrm>
    </dsp:sp>
    <dsp:sp modelId="{212E8EED-279A-4EE9-AA21-32AE39EBCC20}">
      <dsp:nvSpPr>
        <dsp:cNvPr id="0" name=""/>
        <dsp:cNvSpPr/>
      </dsp:nvSpPr>
      <dsp:spPr>
        <a:xfrm>
          <a:off x="2286001" y="2489202"/>
          <a:ext cx="345217" cy="34520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0.3</a:t>
          </a:r>
        </a:p>
      </dsp:txBody>
      <dsp:txXfrm>
        <a:off x="2336557" y="2539757"/>
        <a:ext cx="244105" cy="24409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BADC3-B93E-4C56-9EC9-C495C176DC94}">
      <dsp:nvSpPr>
        <dsp:cNvPr id="0" name=""/>
        <dsp:cNvSpPr/>
      </dsp:nvSpPr>
      <dsp:spPr>
        <a:xfrm rot="13808646">
          <a:off x="2341899" y="2520227"/>
          <a:ext cx="33940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33940" y="221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40D24-0A7B-407E-A876-CD7097F7815F}">
      <dsp:nvSpPr>
        <dsp:cNvPr id="0" name=""/>
        <dsp:cNvSpPr/>
      </dsp:nvSpPr>
      <dsp:spPr>
        <a:xfrm rot="21490401">
          <a:off x="2456267" y="1990329"/>
          <a:ext cx="137379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37379" y="221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15E6E6-F6EC-4C44-9C86-87B39C59AB49}">
      <dsp:nvSpPr>
        <dsp:cNvPr id="0" name=""/>
        <dsp:cNvSpPr/>
      </dsp:nvSpPr>
      <dsp:spPr>
        <a:xfrm rot="19642715">
          <a:off x="2451523" y="1657496"/>
          <a:ext cx="60588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60588" y="221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591D81-F560-415C-9D7F-56968DCDF102}">
      <dsp:nvSpPr>
        <dsp:cNvPr id="0" name=""/>
        <dsp:cNvSpPr/>
      </dsp:nvSpPr>
      <dsp:spPr>
        <a:xfrm rot="17882444">
          <a:off x="2183189" y="1438243"/>
          <a:ext cx="106418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06418" y="221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7C4E5-86AA-4BED-9AB3-2FA4FEC35211}">
      <dsp:nvSpPr>
        <dsp:cNvPr id="0" name=""/>
        <dsp:cNvSpPr/>
      </dsp:nvSpPr>
      <dsp:spPr>
        <a:xfrm>
          <a:off x="1183672" y="1282729"/>
          <a:ext cx="1497210" cy="14972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2BA41A1-9674-4281-B456-FC380A12914E}">
      <dsp:nvSpPr>
        <dsp:cNvPr id="0" name=""/>
        <dsp:cNvSpPr/>
      </dsp:nvSpPr>
      <dsp:spPr>
        <a:xfrm>
          <a:off x="2170652" y="1090940"/>
          <a:ext cx="342549" cy="34254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0.3</a:t>
          </a:r>
        </a:p>
      </dsp:txBody>
      <dsp:txXfrm>
        <a:off x="2220817" y="1141105"/>
        <a:ext cx="242219" cy="242219"/>
      </dsp:txXfrm>
    </dsp:sp>
    <dsp:sp modelId="{12518A50-060C-4894-9BE6-9C94CC0CEAF5}">
      <dsp:nvSpPr>
        <dsp:cNvPr id="0" name=""/>
        <dsp:cNvSpPr/>
      </dsp:nvSpPr>
      <dsp:spPr>
        <a:xfrm>
          <a:off x="2480310" y="1399621"/>
          <a:ext cx="342603" cy="342603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0.4</a:t>
          </a:r>
        </a:p>
      </dsp:txBody>
      <dsp:txXfrm>
        <a:off x="2530483" y="1449794"/>
        <a:ext cx="242257" cy="242257"/>
      </dsp:txXfrm>
    </dsp:sp>
    <dsp:sp modelId="{939FE645-B49A-46EC-AB5C-0754048F65A0}">
      <dsp:nvSpPr>
        <dsp:cNvPr id="0" name=""/>
        <dsp:cNvSpPr/>
      </dsp:nvSpPr>
      <dsp:spPr>
        <a:xfrm>
          <a:off x="2593528" y="1840438"/>
          <a:ext cx="329146" cy="32911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0.5</a:t>
          </a:r>
        </a:p>
      </dsp:txBody>
      <dsp:txXfrm>
        <a:off x="2641730" y="1888636"/>
        <a:ext cx="232742" cy="232723"/>
      </dsp:txXfrm>
    </dsp:sp>
    <dsp:sp modelId="{212E8EED-279A-4EE9-AA21-32AE39EBCC20}">
      <dsp:nvSpPr>
        <dsp:cNvPr id="0" name=""/>
        <dsp:cNvSpPr/>
      </dsp:nvSpPr>
      <dsp:spPr>
        <a:xfrm>
          <a:off x="2286001" y="2489202"/>
          <a:ext cx="345217" cy="34520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0.1</a:t>
          </a:r>
        </a:p>
      </dsp:txBody>
      <dsp:txXfrm>
        <a:off x="2336557" y="2539757"/>
        <a:ext cx="244105" cy="2440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BADC3-B93E-4C56-9EC9-C495C176DC94}">
      <dsp:nvSpPr>
        <dsp:cNvPr id="0" name=""/>
        <dsp:cNvSpPr/>
      </dsp:nvSpPr>
      <dsp:spPr>
        <a:xfrm rot="13192907">
          <a:off x="2394175" y="2424560"/>
          <a:ext cx="70303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70303" y="221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40D24-0A7B-407E-A876-CD7097F7815F}">
      <dsp:nvSpPr>
        <dsp:cNvPr id="0" name=""/>
        <dsp:cNvSpPr/>
      </dsp:nvSpPr>
      <dsp:spPr>
        <a:xfrm rot="21490401">
          <a:off x="2456267" y="1990329"/>
          <a:ext cx="137379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37379" y="221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15E6E6-F6EC-4C44-9C86-87B39C59AB49}">
      <dsp:nvSpPr>
        <dsp:cNvPr id="0" name=""/>
        <dsp:cNvSpPr/>
      </dsp:nvSpPr>
      <dsp:spPr>
        <a:xfrm rot="19642715">
          <a:off x="2451523" y="1657496"/>
          <a:ext cx="60588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60588" y="221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591D81-F560-415C-9D7F-56968DCDF102}">
      <dsp:nvSpPr>
        <dsp:cNvPr id="0" name=""/>
        <dsp:cNvSpPr/>
      </dsp:nvSpPr>
      <dsp:spPr>
        <a:xfrm rot="17882444">
          <a:off x="2183189" y="1438243"/>
          <a:ext cx="106418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06418" y="221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7C4E5-86AA-4BED-9AB3-2FA4FEC35211}">
      <dsp:nvSpPr>
        <dsp:cNvPr id="0" name=""/>
        <dsp:cNvSpPr/>
      </dsp:nvSpPr>
      <dsp:spPr>
        <a:xfrm>
          <a:off x="1183672" y="1282729"/>
          <a:ext cx="1497210" cy="14972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2BA41A1-9674-4281-B456-FC380A12914E}">
      <dsp:nvSpPr>
        <dsp:cNvPr id="0" name=""/>
        <dsp:cNvSpPr/>
      </dsp:nvSpPr>
      <dsp:spPr>
        <a:xfrm>
          <a:off x="2170652" y="1090940"/>
          <a:ext cx="342549" cy="34254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.1</a:t>
          </a:r>
        </a:p>
      </dsp:txBody>
      <dsp:txXfrm>
        <a:off x="2220817" y="1141105"/>
        <a:ext cx="242219" cy="242219"/>
      </dsp:txXfrm>
    </dsp:sp>
    <dsp:sp modelId="{12518A50-060C-4894-9BE6-9C94CC0CEAF5}">
      <dsp:nvSpPr>
        <dsp:cNvPr id="0" name=""/>
        <dsp:cNvSpPr/>
      </dsp:nvSpPr>
      <dsp:spPr>
        <a:xfrm>
          <a:off x="2480310" y="1399621"/>
          <a:ext cx="342603" cy="342603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.2</a:t>
          </a:r>
        </a:p>
      </dsp:txBody>
      <dsp:txXfrm>
        <a:off x="2530483" y="1449794"/>
        <a:ext cx="242257" cy="242257"/>
      </dsp:txXfrm>
    </dsp:sp>
    <dsp:sp modelId="{939FE645-B49A-46EC-AB5C-0754048F65A0}">
      <dsp:nvSpPr>
        <dsp:cNvPr id="0" name=""/>
        <dsp:cNvSpPr/>
      </dsp:nvSpPr>
      <dsp:spPr>
        <a:xfrm>
          <a:off x="2593528" y="1840438"/>
          <a:ext cx="329146" cy="32911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.5</a:t>
          </a:r>
        </a:p>
      </dsp:txBody>
      <dsp:txXfrm>
        <a:off x="2641730" y="1888636"/>
        <a:ext cx="232742" cy="232723"/>
      </dsp:txXfrm>
    </dsp:sp>
    <dsp:sp modelId="{212E8EED-279A-4EE9-AA21-32AE39EBCC20}">
      <dsp:nvSpPr>
        <dsp:cNvPr id="0" name=""/>
        <dsp:cNvSpPr/>
      </dsp:nvSpPr>
      <dsp:spPr>
        <a:xfrm>
          <a:off x="2362197" y="2362197"/>
          <a:ext cx="345217" cy="34520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.2</a:t>
          </a:r>
        </a:p>
      </dsp:txBody>
      <dsp:txXfrm>
        <a:off x="2412753" y="2412752"/>
        <a:ext cx="244105" cy="2440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BADC3-B93E-4C56-9EC9-C495C176DC94}">
      <dsp:nvSpPr>
        <dsp:cNvPr id="0" name=""/>
        <dsp:cNvSpPr/>
      </dsp:nvSpPr>
      <dsp:spPr>
        <a:xfrm rot="13808646">
          <a:off x="2341899" y="2520227"/>
          <a:ext cx="33940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33940" y="221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40D24-0A7B-407E-A876-CD7097F7815F}">
      <dsp:nvSpPr>
        <dsp:cNvPr id="0" name=""/>
        <dsp:cNvSpPr/>
      </dsp:nvSpPr>
      <dsp:spPr>
        <a:xfrm rot="21490401">
          <a:off x="2456267" y="1990329"/>
          <a:ext cx="137379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37379" y="221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15E6E6-F6EC-4C44-9C86-87B39C59AB49}">
      <dsp:nvSpPr>
        <dsp:cNvPr id="0" name=""/>
        <dsp:cNvSpPr/>
      </dsp:nvSpPr>
      <dsp:spPr>
        <a:xfrm rot="19642715">
          <a:off x="2451523" y="1657496"/>
          <a:ext cx="60588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60588" y="221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591D81-F560-415C-9D7F-56968DCDF102}">
      <dsp:nvSpPr>
        <dsp:cNvPr id="0" name=""/>
        <dsp:cNvSpPr/>
      </dsp:nvSpPr>
      <dsp:spPr>
        <a:xfrm rot="17882444">
          <a:off x="2183189" y="1438243"/>
          <a:ext cx="106418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06418" y="221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7C4E5-86AA-4BED-9AB3-2FA4FEC35211}">
      <dsp:nvSpPr>
        <dsp:cNvPr id="0" name=""/>
        <dsp:cNvSpPr/>
      </dsp:nvSpPr>
      <dsp:spPr>
        <a:xfrm>
          <a:off x="1183672" y="1282729"/>
          <a:ext cx="1497210" cy="14972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2BA41A1-9674-4281-B456-FC380A12914E}">
      <dsp:nvSpPr>
        <dsp:cNvPr id="0" name=""/>
        <dsp:cNvSpPr/>
      </dsp:nvSpPr>
      <dsp:spPr>
        <a:xfrm>
          <a:off x="2170652" y="1090940"/>
          <a:ext cx="342549" cy="34254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2220817" y="1141105"/>
        <a:ext cx="242219" cy="242219"/>
      </dsp:txXfrm>
    </dsp:sp>
    <dsp:sp modelId="{12518A50-060C-4894-9BE6-9C94CC0CEAF5}">
      <dsp:nvSpPr>
        <dsp:cNvPr id="0" name=""/>
        <dsp:cNvSpPr/>
      </dsp:nvSpPr>
      <dsp:spPr>
        <a:xfrm>
          <a:off x="2480310" y="1399621"/>
          <a:ext cx="342603" cy="342603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2530483" y="1449794"/>
        <a:ext cx="242257" cy="242257"/>
      </dsp:txXfrm>
    </dsp:sp>
    <dsp:sp modelId="{939FE645-B49A-46EC-AB5C-0754048F65A0}">
      <dsp:nvSpPr>
        <dsp:cNvPr id="0" name=""/>
        <dsp:cNvSpPr/>
      </dsp:nvSpPr>
      <dsp:spPr>
        <a:xfrm>
          <a:off x="2593528" y="1840438"/>
          <a:ext cx="329146" cy="32911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2641730" y="1888636"/>
        <a:ext cx="232742" cy="232723"/>
      </dsp:txXfrm>
    </dsp:sp>
    <dsp:sp modelId="{212E8EED-279A-4EE9-AA21-32AE39EBCC20}">
      <dsp:nvSpPr>
        <dsp:cNvPr id="0" name=""/>
        <dsp:cNvSpPr/>
      </dsp:nvSpPr>
      <dsp:spPr>
        <a:xfrm>
          <a:off x="2286001" y="2489202"/>
          <a:ext cx="345217" cy="34520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2336557" y="2539757"/>
        <a:ext cx="244105" cy="2440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BADC3-B93E-4C56-9EC9-C495C176DC94}">
      <dsp:nvSpPr>
        <dsp:cNvPr id="0" name=""/>
        <dsp:cNvSpPr/>
      </dsp:nvSpPr>
      <dsp:spPr>
        <a:xfrm rot="13808646">
          <a:off x="2341899" y="2520227"/>
          <a:ext cx="33940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33940" y="221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40D24-0A7B-407E-A876-CD7097F7815F}">
      <dsp:nvSpPr>
        <dsp:cNvPr id="0" name=""/>
        <dsp:cNvSpPr/>
      </dsp:nvSpPr>
      <dsp:spPr>
        <a:xfrm rot="21490401">
          <a:off x="2456267" y="1990329"/>
          <a:ext cx="137379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37379" y="221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15E6E6-F6EC-4C44-9C86-87B39C59AB49}">
      <dsp:nvSpPr>
        <dsp:cNvPr id="0" name=""/>
        <dsp:cNvSpPr/>
      </dsp:nvSpPr>
      <dsp:spPr>
        <a:xfrm rot="19642715">
          <a:off x="2451523" y="1657496"/>
          <a:ext cx="60588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60588" y="221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591D81-F560-415C-9D7F-56968DCDF102}">
      <dsp:nvSpPr>
        <dsp:cNvPr id="0" name=""/>
        <dsp:cNvSpPr/>
      </dsp:nvSpPr>
      <dsp:spPr>
        <a:xfrm rot="17882444">
          <a:off x="2183189" y="1438243"/>
          <a:ext cx="106418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06418" y="221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7C4E5-86AA-4BED-9AB3-2FA4FEC35211}">
      <dsp:nvSpPr>
        <dsp:cNvPr id="0" name=""/>
        <dsp:cNvSpPr/>
      </dsp:nvSpPr>
      <dsp:spPr>
        <a:xfrm>
          <a:off x="1183672" y="1282729"/>
          <a:ext cx="1497210" cy="14972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2BA41A1-9674-4281-B456-FC380A12914E}">
      <dsp:nvSpPr>
        <dsp:cNvPr id="0" name=""/>
        <dsp:cNvSpPr/>
      </dsp:nvSpPr>
      <dsp:spPr>
        <a:xfrm>
          <a:off x="2170652" y="1090940"/>
          <a:ext cx="342549" cy="34254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2220817" y="1141105"/>
        <a:ext cx="242219" cy="242219"/>
      </dsp:txXfrm>
    </dsp:sp>
    <dsp:sp modelId="{12518A50-060C-4894-9BE6-9C94CC0CEAF5}">
      <dsp:nvSpPr>
        <dsp:cNvPr id="0" name=""/>
        <dsp:cNvSpPr/>
      </dsp:nvSpPr>
      <dsp:spPr>
        <a:xfrm>
          <a:off x="2480310" y="1399621"/>
          <a:ext cx="342603" cy="342603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2530483" y="1449794"/>
        <a:ext cx="242257" cy="242257"/>
      </dsp:txXfrm>
    </dsp:sp>
    <dsp:sp modelId="{939FE645-B49A-46EC-AB5C-0754048F65A0}">
      <dsp:nvSpPr>
        <dsp:cNvPr id="0" name=""/>
        <dsp:cNvSpPr/>
      </dsp:nvSpPr>
      <dsp:spPr>
        <a:xfrm>
          <a:off x="2593528" y="1840438"/>
          <a:ext cx="329146" cy="32911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2641730" y="1888636"/>
        <a:ext cx="232742" cy="232723"/>
      </dsp:txXfrm>
    </dsp:sp>
    <dsp:sp modelId="{212E8EED-279A-4EE9-AA21-32AE39EBCC20}">
      <dsp:nvSpPr>
        <dsp:cNvPr id="0" name=""/>
        <dsp:cNvSpPr/>
      </dsp:nvSpPr>
      <dsp:spPr>
        <a:xfrm>
          <a:off x="2286001" y="2489202"/>
          <a:ext cx="345217" cy="34520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2336557" y="2539757"/>
        <a:ext cx="244105" cy="2440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BADC3-B93E-4C56-9EC9-C495C176DC94}">
      <dsp:nvSpPr>
        <dsp:cNvPr id="0" name=""/>
        <dsp:cNvSpPr/>
      </dsp:nvSpPr>
      <dsp:spPr>
        <a:xfrm rot="13808646">
          <a:off x="2341899" y="2520227"/>
          <a:ext cx="33940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33940" y="221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40D24-0A7B-407E-A876-CD7097F7815F}">
      <dsp:nvSpPr>
        <dsp:cNvPr id="0" name=""/>
        <dsp:cNvSpPr/>
      </dsp:nvSpPr>
      <dsp:spPr>
        <a:xfrm rot="21490401">
          <a:off x="2456267" y="1990329"/>
          <a:ext cx="137379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37379" y="221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15E6E6-F6EC-4C44-9C86-87B39C59AB49}">
      <dsp:nvSpPr>
        <dsp:cNvPr id="0" name=""/>
        <dsp:cNvSpPr/>
      </dsp:nvSpPr>
      <dsp:spPr>
        <a:xfrm rot="19642715">
          <a:off x="2451523" y="1657496"/>
          <a:ext cx="60588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60588" y="221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591D81-F560-415C-9D7F-56968DCDF102}">
      <dsp:nvSpPr>
        <dsp:cNvPr id="0" name=""/>
        <dsp:cNvSpPr/>
      </dsp:nvSpPr>
      <dsp:spPr>
        <a:xfrm rot="17882444">
          <a:off x="2183189" y="1438243"/>
          <a:ext cx="106418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06418" y="221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7C4E5-86AA-4BED-9AB3-2FA4FEC35211}">
      <dsp:nvSpPr>
        <dsp:cNvPr id="0" name=""/>
        <dsp:cNvSpPr/>
      </dsp:nvSpPr>
      <dsp:spPr>
        <a:xfrm>
          <a:off x="1183672" y="1282729"/>
          <a:ext cx="1497210" cy="14972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2BA41A1-9674-4281-B456-FC380A12914E}">
      <dsp:nvSpPr>
        <dsp:cNvPr id="0" name=""/>
        <dsp:cNvSpPr/>
      </dsp:nvSpPr>
      <dsp:spPr>
        <a:xfrm>
          <a:off x="2170652" y="1090940"/>
          <a:ext cx="342549" cy="34254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2220817" y="1141105"/>
        <a:ext cx="242219" cy="242219"/>
      </dsp:txXfrm>
    </dsp:sp>
    <dsp:sp modelId="{12518A50-060C-4894-9BE6-9C94CC0CEAF5}">
      <dsp:nvSpPr>
        <dsp:cNvPr id="0" name=""/>
        <dsp:cNvSpPr/>
      </dsp:nvSpPr>
      <dsp:spPr>
        <a:xfrm>
          <a:off x="2480310" y="1399621"/>
          <a:ext cx="342603" cy="342603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2530483" y="1449794"/>
        <a:ext cx="242257" cy="242257"/>
      </dsp:txXfrm>
    </dsp:sp>
    <dsp:sp modelId="{939FE645-B49A-46EC-AB5C-0754048F65A0}">
      <dsp:nvSpPr>
        <dsp:cNvPr id="0" name=""/>
        <dsp:cNvSpPr/>
      </dsp:nvSpPr>
      <dsp:spPr>
        <a:xfrm>
          <a:off x="2593528" y="1840438"/>
          <a:ext cx="329146" cy="32911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2641730" y="1888636"/>
        <a:ext cx="232742" cy="232723"/>
      </dsp:txXfrm>
    </dsp:sp>
    <dsp:sp modelId="{212E8EED-279A-4EE9-AA21-32AE39EBCC20}">
      <dsp:nvSpPr>
        <dsp:cNvPr id="0" name=""/>
        <dsp:cNvSpPr/>
      </dsp:nvSpPr>
      <dsp:spPr>
        <a:xfrm>
          <a:off x="2286001" y="2489202"/>
          <a:ext cx="345217" cy="34520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2336557" y="2539757"/>
        <a:ext cx="244105" cy="2440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BADC3-B93E-4C56-9EC9-C495C176DC94}">
      <dsp:nvSpPr>
        <dsp:cNvPr id="0" name=""/>
        <dsp:cNvSpPr/>
      </dsp:nvSpPr>
      <dsp:spPr>
        <a:xfrm rot="13808646">
          <a:off x="2341899" y="2520227"/>
          <a:ext cx="33940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33940" y="221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40D24-0A7B-407E-A876-CD7097F7815F}">
      <dsp:nvSpPr>
        <dsp:cNvPr id="0" name=""/>
        <dsp:cNvSpPr/>
      </dsp:nvSpPr>
      <dsp:spPr>
        <a:xfrm rot="21490401">
          <a:off x="2456267" y="1990329"/>
          <a:ext cx="137379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37379" y="221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15E6E6-F6EC-4C44-9C86-87B39C59AB49}">
      <dsp:nvSpPr>
        <dsp:cNvPr id="0" name=""/>
        <dsp:cNvSpPr/>
      </dsp:nvSpPr>
      <dsp:spPr>
        <a:xfrm rot="19642715">
          <a:off x="2451523" y="1657496"/>
          <a:ext cx="60588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60588" y="221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591D81-F560-415C-9D7F-56968DCDF102}">
      <dsp:nvSpPr>
        <dsp:cNvPr id="0" name=""/>
        <dsp:cNvSpPr/>
      </dsp:nvSpPr>
      <dsp:spPr>
        <a:xfrm rot="17882444">
          <a:off x="2183189" y="1438243"/>
          <a:ext cx="106418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06418" y="221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7C4E5-86AA-4BED-9AB3-2FA4FEC35211}">
      <dsp:nvSpPr>
        <dsp:cNvPr id="0" name=""/>
        <dsp:cNvSpPr/>
      </dsp:nvSpPr>
      <dsp:spPr>
        <a:xfrm>
          <a:off x="1183672" y="1282729"/>
          <a:ext cx="1497210" cy="14972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2BA41A1-9674-4281-B456-FC380A12914E}">
      <dsp:nvSpPr>
        <dsp:cNvPr id="0" name=""/>
        <dsp:cNvSpPr/>
      </dsp:nvSpPr>
      <dsp:spPr>
        <a:xfrm>
          <a:off x="2170652" y="1090940"/>
          <a:ext cx="342549" cy="34254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2220817" y="1141105"/>
        <a:ext cx="242219" cy="242219"/>
      </dsp:txXfrm>
    </dsp:sp>
    <dsp:sp modelId="{12518A50-060C-4894-9BE6-9C94CC0CEAF5}">
      <dsp:nvSpPr>
        <dsp:cNvPr id="0" name=""/>
        <dsp:cNvSpPr/>
      </dsp:nvSpPr>
      <dsp:spPr>
        <a:xfrm>
          <a:off x="2480310" y="1399621"/>
          <a:ext cx="342603" cy="342603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2530483" y="1449794"/>
        <a:ext cx="242257" cy="242257"/>
      </dsp:txXfrm>
    </dsp:sp>
    <dsp:sp modelId="{939FE645-B49A-46EC-AB5C-0754048F65A0}">
      <dsp:nvSpPr>
        <dsp:cNvPr id="0" name=""/>
        <dsp:cNvSpPr/>
      </dsp:nvSpPr>
      <dsp:spPr>
        <a:xfrm>
          <a:off x="2593528" y="1840438"/>
          <a:ext cx="329146" cy="32911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2641730" y="1888636"/>
        <a:ext cx="232742" cy="232723"/>
      </dsp:txXfrm>
    </dsp:sp>
    <dsp:sp modelId="{212E8EED-279A-4EE9-AA21-32AE39EBCC20}">
      <dsp:nvSpPr>
        <dsp:cNvPr id="0" name=""/>
        <dsp:cNvSpPr/>
      </dsp:nvSpPr>
      <dsp:spPr>
        <a:xfrm>
          <a:off x="2286001" y="2489202"/>
          <a:ext cx="345217" cy="34520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2336557" y="2539757"/>
        <a:ext cx="244105" cy="2440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BADC3-B93E-4C56-9EC9-C495C176DC94}">
      <dsp:nvSpPr>
        <dsp:cNvPr id="0" name=""/>
        <dsp:cNvSpPr/>
      </dsp:nvSpPr>
      <dsp:spPr>
        <a:xfrm rot="13808646">
          <a:off x="2341899" y="2520227"/>
          <a:ext cx="33940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33940" y="221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40D24-0A7B-407E-A876-CD7097F7815F}">
      <dsp:nvSpPr>
        <dsp:cNvPr id="0" name=""/>
        <dsp:cNvSpPr/>
      </dsp:nvSpPr>
      <dsp:spPr>
        <a:xfrm rot="21490401">
          <a:off x="2456267" y="1990329"/>
          <a:ext cx="137379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37379" y="221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15E6E6-F6EC-4C44-9C86-87B39C59AB49}">
      <dsp:nvSpPr>
        <dsp:cNvPr id="0" name=""/>
        <dsp:cNvSpPr/>
      </dsp:nvSpPr>
      <dsp:spPr>
        <a:xfrm rot="19642715">
          <a:off x="2451523" y="1657496"/>
          <a:ext cx="60588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60588" y="221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591D81-F560-415C-9D7F-56968DCDF102}">
      <dsp:nvSpPr>
        <dsp:cNvPr id="0" name=""/>
        <dsp:cNvSpPr/>
      </dsp:nvSpPr>
      <dsp:spPr>
        <a:xfrm rot="17882444">
          <a:off x="2183189" y="1438243"/>
          <a:ext cx="106418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06418" y="221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7C4E5-86AA-4BED-9AB3-2FA4FEC35211}">
      <dsp:nvSpPr>
        <dsp:cNvPr id="0" name=""/>
        <dsp:cNvSpPr/>
      </dsp:nvSpPr>
      <dsp:spPr>
        <a:xfrm>
          <a:off x="1183672" y="1282729"/>
          <a:ext cx="1497210" cy="14972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2BA41A1-9674-4281-B456-FC380A12914E}">
      <dsp:nvSpPr>
        <dsp:cNvPr id="0" name=""/>
        <dsp:cNvSpPr/>
      </dsp:nvSpPr>
      <dsp:spPr>
        <a:xfrm>
          <a:off x="2170652" y="1090940"/>
          <a:ext cx="342549" cy="34254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2220817" y="1141105"/>
        <a:ext cx="242219" cy="242219"/>
      </dsp:txXfrm>
    </dsp:sp>
    <dsp:sp modelId="{12518A50-060C-4894-9BE6-9C94CC0CEAF5}">
      <dsp:nvSpPr>
        <dsp:cNvPr id="0" name=""/>
        <dsp:cNvSpPr/>
      </dsp:nvSpPr>
      <dsp:spPr>
        <a:xfrm>
          <a:off x="2480310" y="1399621"/>
          <a:ext cx="342603" cy="342603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2530483" y="1449794"/>
        <a:ext cx="242257" cy="242257"/>
      </dsp:txXfrm>
    </dsp:sp>
    <dsp:sp modelId="{939FE645-B49A-46EC-AB5C-0754048F65A0}">
      <dsp:nvSpPr>
        <dsp:cNvPr id="0" name=""/>
        <dsp:cNvSpPr/>
      </dsp:nvSpPr>
      <dsp:spPr>
        <a:xfrm>
          <a:off x="2593528" y="1840438"/>
          <a:ext cx="329146" cy="32911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2641730" y="1888636"/>
        <a:ext cx="232742" cy="232723"/>
      </dsp:txXfrm>
    </dsp:sp>
    <dsp:sp modelId="{212E8EED-279A-4EE9-AA21-32AE39EBCC20}">
      <dsp:nvSpPr>
        <dsp:cNvPr id="0" name=""/>
        <dsp:cNvSpPr/>
      </dsp:nvSpPr>
      <dsp:spPr>
        <a:xfrm>
          <a:off x="2286001" y="2489202"/>
          <a:ext cx="345217" cy="34520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2336557" y="2539757"/>
        <a:ext cx="244105" cy="2440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BADC3-B93E-4C56-9EC9-C495C176DC94}">
      <dsp:nvSpPr>
        <dsp:cNvPr id="0" name=""/>
        <dsp:cNvSpPr/>
      </dsp:nvSpPr>
      <dsp:spPr>
        <a:xfrm rot="13808646">
          <a:off x="2341899" y="2520227"/>
          <a:ext cx="33940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33940" y="221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40D24-0A7B-407E-A876-CD7097F7815F}">
      <dsp:nvSpPr>
        <dsp:cNvPr id="0" name=""/>
        <dsp:cNvSpPr/>
      </dsp:nvSpPr>
      <dsp:spPr>
        <a:xfrm rot="21490401">
          <a:off x="2456267" y="1990329"/>
          <a:ext cx="137379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37379" y="221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15E6E6-F6EC-4C44-9C86-87B39C59AB49}">
      <dsp:nvSpPr>
        <dsp:cNvPr id="0" name=""/>
        <dsp:cNvSpPr/>
      </dsp:nvSpPr>
      <dsp:spPr>
        <a:xfrm rot="19642715">
          <a:off x="2451523" y="1657496"/>
          <a:ext cx="60588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60588" y="221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591D81-F560-415C-9D7F-56968DCDF102}">
      <dsp:nvSpPr>
        <dsp:cNvPr id="0" name=""/>
        <dsp:cNvSpPr/>
      </dsp:nvSpPr>
      <dsp:spPr>
        <a:xfrm rot="17882444">
          <a:off x="2183189" y="1438243"/>
          <a:ext cx="106418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06418" y="221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7C4E5-86AA-4BED-9AB3-2FA4FEC35211}">
      <dsp:nvSpPr>
        <dsp:cNvPr id="0" name=""/>
        <dsp:cNvSpPr/>
      </dsp:nvSpPr>
      <dsp:spPr>
        <a:xfrm>
          <a:off x="1183672" y="1282729"/>
          <a:ext cx="1497210" cy="14972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2BA41A1-9674-4281-B456-FC380A12914E}">
      <dsp:nvSpPr>
        <dsp:cNvPr id="0" name=""/>
        <dsp:cNvSpPr/>
      </dsp:nvSpPr>
      <dsp:spPr>
        <a:xfrm>
          <a:off x="2170652" y="1090940"/>
          <a:ext cx="342549" cy="34254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2220817" y="1141105"/>
        <a:ext cx="242219" cy="242219"/>
      </dsp:txXfrm>
    </dsp:sp>
    <dsp:sp modelId="{12518A50-060C-4894-9BE6-9C94CC0CEAF5}">
      <dsp:nvSpPr>
        <dsp:cNvPr id="0" name=""/>
        <dsp:cNvSpPr/>
      </dsp:nvSpPr>
      <dsp:spPr>
        <a:xfrm>
          <a:off x="2480310" y="1399621"/>
          <a:ext cx="342603" cy="342603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2530483" y="1449794"/>
        <a:ext cx="242257" cy="242257"/>
      </dsp:txXfrm>
    </dsp:sp>
    <dsp:sp modelId="{939FE645-B49A-46EC-AB5C-0754048F65A0}">
      <dsp:nvSpPr>
        <dsp:cNvPr id="0" name=""/>
        <dsp:cNvSpPr/>
      </dsp:nvSpPr>
      <dsp:spPr>
        <a:xfrm>
          <a:off x="2593528" y="1840438"/>
          <a:ext cx="329146" cy="32911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2641730" y="1888636"/>
        <a:ext cx="232742" cy="232723"/>
      </dsp:txXfrm>
    </dsp:sp>
    <dsp:sp modelId="{212E8EED-279A-4EE9-AA21-32AE39EBCC20}">
      <dsp:nvSpPr>
        <dsp:cNvPr id="0" name=""/>
        <dsp:cNvSpPr/>
      </dsp:nvSpPr>
      <dsp:spPr>
        <a:xfrm>
          <a:off x="2286001" y="2489202"/>
          <a:ext cx="345217" cy="34520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2336557" y="2539757"/>
        <a:ext cx="244105" cy="24409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BADC3-B93E-4C56-9EC9-C495C176DC94}">
      <dsp:nvSpPr>
        <dsp:cNvPr id="0" name=""/>
        <dsp:cNvSpPr/>
      </dsp:nvSpPr>
      <dsp:spPr>
        <a:xfrm rot="13808646">
          <a:off x="2341899" y="2520227"/>
          <a:ext cx="33940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33940" y="221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40D24-0A7B-407E-A876-CD7097F7815F}">
      <dsp:nvSpPr>
        <dsp:cNvPr id="0" name=""/>
        <dsp:cNvSpPr/>
      </dsp:nvSpPr>
      <dsp:spPr>
        <a:xfrm rot="21490401">
          <a:off x="2456267" y="1990329"/>
          <a:ext cx="137379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37379" y="221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15E6E6-F6EC-4C44-9C86-87B39C59AB49}">
      <dsp:nvSpPr>
        <dsp:cNvPr id="0" name=""/>
        <dsp:cNvSpPr/>
      </dsp:nvSpPr>
      <dsp:spPr>
        <a:xfrm rot="19642715">
          <a:off x="2451523" y="1657496"/>
          <a:ext cx="60588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60588" y="221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591D81-F560-415C-9D7F-56968DCDF102}">
      <dsp:nvSpPr>
        <dsp:cNvPr id="0" name=""/>
        <dsp:cNvSpPr/>
      </dsp:nvSpPr>
      <dsp:spPr>
        <a:xfrm rot="17882444">
          <a:off x="2183189" y="1438243"/>
          <a:ext cx="106418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06418" y="221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7C4E5-86AA-4BED-9AB3-2FA4FEC35211}">
      <dsp:nvSpPr>
        <dsp:cNvPr id="0" name=""/>
        <dsp:cNvSpPr/>
      </dsp:nvSpPr>
      <dsp:spPr>
        <a:xfrm>
          <a:off x="1183672" y="1282729"/>
          <a:ext cx="1497210" cy="14972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2BA41A1-9674-4281-B456-FC380A12914E}">
      <dsp:nvSpPr>
        <dsp:cNvPr id="0" name=""/>
        <dsp:cNvSpPr/>
      </dsp:nvSpPr>
      <dsp:spPr>
        <a:xfrm>
          <a:off x="2170652" y="1090940"/>
          <a:ext cx="342549" cy="34254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2220817" y="1141105"/>
        <a:ext cx="242219" cy="242219"/>
      </dsp:txXfrm>
    </dsp:sp>
    <dsp:sp modelId="{12518A50-060C-4894-9BE6-9C94CC0CEAF5}">
      <dsp:nvSpPr>
        <dsp:cNvPr id="0" name=""/>
        <dsp:cNvSpPr/>
      </dsp:nvSpPr>
      <dsp:spPr>
        <a:xfrm>
          <a:off x="2480310" y="1399621"/>
          <a:ext cx="342603" cy="342603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2530483" y="1449794"/>
        <a:ext cx="242257" cy="242257"/>
      </dsp:txXfrm>
    </dsp:sp>
    <dsp:sp modelId="{939FE645-B49A-46EC-AB5C-0754048F65A0}">
      <dsp:nvSpPr>
        <dsp:cNvPr id="0" name=""/>
        <dsp:cNvSpPr/>
      </dsp:nvSpPr>
      <dsp:spPr>
        <a:xfrm>
          <a:off x="2593528" y="1840438"/>
          <a:ext cx="329146" cy="32911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2641730" y="1888636"/>
        <a:ext cx="232742" cy="232723"/>
      </dsp:txXfrm>
    </dsp:sp>
    <dsp:sp modelId="{212E8EED-279A-4EE9-AA21-32AE39EBCC20}">
      <dsp:nvSpPr>
        <dsp:cNvPr id="0" name=""/>
        <dsp:cNvSpPr/>
      </dsp:nvSpPr>
      <dsp:spPr>
        <a:xfrm>
          <a:off x="2286001" y="2489202"/>
          <a:ext cx="345217" cy="34520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2336557" y="2539757"/>
        <a:ext cx="244105" cy="244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3C3E1-49A1-4E48-83B0-22C4E0725B5E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1442E-DE1E-4656-A895-C7B53FC9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16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1442E-DE1E-4656-A895-C7B53FC906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42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1442E-DE1E-4656-A895-C7B53FC906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38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C833A5B-6C96-4640-9683-14B45381D54B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E159AD0-8D12-42E8-A586-5749468E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2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3A5B-6C96-4640-9683-14B45381D54B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9AD0-8D12-42E8-A586-5749468E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68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3A5B-6C96-4640-9683-14B45381D54B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9AD0-8D12-42E8-A586-5749468E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04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3A5B-6C96-4640-9683-14B45381D54B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9AD0-8D12-42E8-A586-5749468E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55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3A5B-6C96-4640-9683-14B45381D54B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9AD0-8D12-42E8-A586-5749468E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64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3A5B-6C96-4640-9683-14B45381D54B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9AD0-8D12-42E8-A586-5749468E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72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3A5B-6C96-4640-9683-14B45381D54B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9AD0-8D12-42E8-A586-5749468E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26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C833A5B-6C96-4640-9683-14B45381D54B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9AD0-8D12-42E8-A586-5749468E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08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C833A5B-6C96-4640-9683-14B45381D54B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9AD0-8D12-42E8-A586-5749468E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2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3A5B-6C96-4640-9683-14B45381D54B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9AD0-8D12-42E8-A586-5749468E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79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3A5B-6C96-4640-9683-14B45381D54B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9AD0-8D12-42E8-A586-5749468E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1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3A5B-6C96-4640-9683-14B45381D54B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9AD0-8D12-42E8-A586-5749468E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0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3A5B-6C96-4640-9683-14B45381D54B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9AD0-8D12-42E8-A586-5749468E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84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3A5B-6C96-4640-9683-14B45381D54B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9AD0-8D12-42E8-A586-5749468E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91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3A5B-6C96-4640-9683-14B45381D54B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9AD0-8D12-42E8-A586-5749468E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1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3A5B-6C96-4640-9683-14B45381D54B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9AD0-8D12-42E8-A586-5749468E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19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3A5B-6C96-4640-9683-14B45381D54B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9AD0-8D12-42E8-A586-5749468E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00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C833A5B-6C96-4640-9683-14B45381D54B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E159AD0-8D12-42E8-A586-5749468E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35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7" Type="http://schemas.openxmlformats.org/officeDocument/2006/relationships/image" Target="../media/image16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mp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23.wmf"/><Relationship Id="rId26" Type="http://schemas.openxmlformats.org/officeDocument/2006/relationships/image" Target="../media/image27.wmf"/><Relationship Id="rId3" Type="http://schemas.openxmlformats.org/officeDocument/2006/relationships/diagramLayout" Target="../diagrams/layout1.xml"/><Relationship Id="rId21" Type="http://schemas.openxmlformats.org/officeDocument/2006/relationships/oleObject" Target="../embeddings/oleObject8.bin"/><Relationship Id="rId7" Type="http://schemas.openxmlformats.org/officeDocument/2006/relationships/oleObject" Target="../embeddings/oleObject1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6.bin"/><Relationship Id="rId25" Type="http://schemas.openxmlformats.org/officeDocument/2006/relationships/oleObject" Target="../embeddings/oleObject10.bin"/><Relationship Id="rId2" Type="http://schemas.openxmlformats.org/officeDocument/2006/relationships/diagramData" Target="../diagrams/data1.xml"/><Relationship Id="rId16" Type="http://schemas.openxmlformats.org/officeDocument/2006/relationships/image" Target="../media/image22.wmf"/><Relationship Id="rId20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oleObject" Target="../embeddings/oleObject3.bin"/><Relationship Id="rId24" Type="http://schemas.openxmlformats.org/officeDocument/2006/relationships/image" Target="../media/image26.wmf"/><Relationship Id="rId5" Type="http://schemas.openxmlformats.org/officeDocument/2006/relationships/diagramColors" Target="../diagrams/colors1.xml"/><Relationship Id="rId15" Type="http://schemas.openxmlformats.org/officeDocument/2006/relationships/oleObject" Target="../embeddings/oleObject5.bin"/><Relationship Id="rId23" Type="http://schemas.openxmlformats.org/officeDocument/2006/relationships/oleObject" Target="../embeddings/oleObject9.bin"/><Relationship Id="rId10" Type="http://schemas.openxmlformats.org/officeDocument/2006/relationships/image" Target="../media/image19.wmf"/><Relationship Id="rId19" Type="http://schemas.openxmlformats.org/officeDocument/2006/relationships/oleObject" Target="../embeddings/oleObject7.bin"/><Relationship Id="rId4" Type="http://schemas.openxmlformats.org/officeDocument/2006/relationships/diagramQuickStyle" Target="../diagrams/quickStyle1.xml"/><Relationship Id="rId9" Type="http://schemas.openxmlformats.org/officeDocument/2006/relationships/oleObject" Target="../embeddings/oleObject2.bin"/><Relationship Id="rId14" Type="http://schemas.openxmlformats.org/officeDocument/2006/relationships/image" Target="../media/image21.wmf"/><Relationship Id="rId22" Type="http://schemas.openxmlformats.org/officeDocument/2006/relationships/image" Target="../media/image25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diagramLayout" Target="../diagrams/layout2.xml"/><Relationship Id="rId7" Type="http://schemas.openxmlformats.org/officeDocument/2006/relationships/oleObject" Target="../embeddings/oleObject11.bin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24.wmf"/><Relationship Id="rId4" Type="http://schemas.openxmlformats.org/officeDocument/2006/relationships/diagramQuickStyle" Target="../diagrams/quickStyle2.xml"/><Relationship Id="rId9" Type="http://schemas.openxmlformats.org/officeDocument/2006/relationships/oleObject" Target="../embeddings/oleObject1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openxmlformats.org/officeDocument/2006/relationships/diagramLayout" Target="../diagrams/layout6.xml"/><Relationship Id="rId3" Type="http://schemas.openxmlformats.org/officeDocument/2006/relationships/diagramLayout" Target="../diagrams/layout3.xml"/><Relationship Id="rId21" Type="http://schemas.microsoft.com/office/2007/relationships/diagramDrawing" Target="../diagrams/drawing6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diagramData" Target="../diagrams/data6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20" Type="http://schemas.openxmlformats.org/officeDocument/2006/relationships/diagramColors" Target="../diagrams/colors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19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18" Type="http://schemas.openxmlformats.org/officeDocument/2006/relationships/diagramLayout" Target="../diagrams/layout10.xml"/><Relationship Id="rId3" Type="http://schemas.openxmlformats.org/officeDocument/2006/relationships/diagramLayout" Target="../diagrams/layout7.xml"/><Relationship Id="rId21" Type="http://schemas.microsoft.com/office/2007/relationships/diagramDrawing" Target="../diagrams/drawing10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17" Type="http://schemas.openxmlformats.org/officeDocument/2006/relationships/diagramData" Target="../diagrams/data10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20" Type="http://schemas.openxmlformats.org/officeDocument/2006/relationships/diagramColors" Target="../diagrams/colors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19" Type="http://schemas.openxmlformats.org/officeDocument/2006/relationships/diagramQuickStyle" Target="../diagrams/quickStyle10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diagramLayout" Target="../diagrams/layout13.xml"/><Relationship Id="rId18" Type="http://schemas.openxmlformats.org/officeDocument/2006/relationships/diagramLayout" Target="../diagrams/layout14.xml"/><Relationship Id="rId3" Type="http://schemas.openxmlformats.org/officeDocument/2006/relationships/diagramLayout" Target="../diagrams/layout11.xml"/><Relationship Id="rId21" Type="http://schemas.microsoft.com/office/2007/relationships/diagramDrawing" Target="../diagrams/drawing14.xml"/><Relationship Id="rId7" Type="http://schemas.openxmlformats.org/officeDocument/2006/relationships/diagramData" Target="../diagrams/data12.xml"/><Relationship Id="rId12" Type="http://schemas.openxmlformats.org/officeDocument/2006/relationships/diagramData" Target="../diagrams/data13.xml"/><Relationship Id="rId17" Type="http://schemas.openxmlformats.org/officeDocument/2006/relationships/diagramData" Target="../diagrams/data14.xml"/><Relationship Id="rId2" Type="http://schemas.openxmlformats.org/officeDocument/2006/relationships/diagramData" Target="../diagrams/data11.xml"/><Relationship Id="rId16" Type="http://schemas.microsoft.com/office/2007/relationships/diagramDrawing" Target="../diagrams/drawing13.xml"/><Relationship Id="rId20" Type="http://schemas.openxmlformats.org/officeDocument/2006/relationships/diagramColors" Target="../diagrams/colors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5" Type="http://schemas.openxmlformats.org/officeDocument/2006/relationships/diagramColors" Target="../diagrams/colors13.xml"/><Relationship Id="rId10" Type="http://schemas.openxmlformats.org/officeDocument/2006/relationships/diagramColors" Target="../diagrams/colors12.xml"/><Relationship Id="rId19" Type="http://schemas.openxmlformats.org/officeDocument/2006/relationships/diagramQuickStyle" Target="../diagrams/quickStyle14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Relationship Id="rId14" Type="http://schemas.openxmlformats.org/officeDocument/2006/relationships/diagramQuickStyle" Target="../diagrams/quickStyl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C.K.Leng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42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333D-1C79-4F08-B473-0E42C34B0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Refinement: Generalization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E56139-3E69-4146-B68B-44D22A0C59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50" y="2496066"/>
            <a:ext cx="6687483" cy="278168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DEB25E-508D-4953-813B-782AE947DF6F}"/>
              </a:ext>
            </a:extLst>
          </p:cNvPr>
          <p:cNvSpPr txBox="1"/>
          <p:nvPr/>
        </p:nvSpPr>
        <p:spPr>
          <a:xfrm>
            <a:off x="1295400" y="2210626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Focus on those common aspects in model and Refactor-Up:</a:t>
            </a:r>
          </a:p>
        </p:txBody>
      </p:sp>
      <p:sp>
        <p:nvSpPr>
          <p:cNvPr id="7" name="Arrow: Striped Right 6">
            <a:extLst>
              <a:ext uri="{FF2B5EF4-FFF2-40B4-BE49-F238E27FC236}">
                <a16:creationId xmlns:a16="http://schemas.microsoft.com/office/drawing/2014/main" id="{BA5D0F7B-F6F0-4112-B263-FF5D393CAE67}"/>
              </a:ext>
            </a:extLst>
          </p:cNvPr>
          <p:cNvSpPr/>
          <p:nvPr/>
        </p:nvSpPr>
        <p:spPr>
          <a:xfrm rot="16200000">
            <a:off x="734239" y="3441700"/>
            <a:ext cx="908050" cy="3693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37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333D-1C79-4F08-B473-0E42C34B0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Refinement: Generalization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E56139-3E69-4146-B68B-44D22A0C59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50" y="2496066"/>
            <a:ext cx="6687483" cy="278168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DEB25E-508D-4953-813B-782AE947DF6F}"/>
              </a:ext>
            </a:extLst>
          </p:cNvPr>
          <p:cNvSpPr txBox="1"/>
          <p:nvPr/>
        </p:nvSpPr>
        <p:spPr>
          <a:xfrm>
            <a:off x="1295400" y="2210626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Focus on those common aspects in model and Refactor-Up:</a:t>
            </a:r>
          </a:p>
        </p:txBody>
      </p:sp>
      <p:sp>
        <p:nvSpPr>
          <p:cNvPr id="7" name="Arrow: Striped Right 6">
            <a:extLst>
              <a:ext uri="{FF2B5EF4-FFF2-40B4-BE49-F238E27FC236}">
                <a16:creationId xmlns:a16="http://schemas.microsoft.com/office/drawing/2014/main" id="{BA5D0F7B-F6F0-4112-B263-FF5D393CAE67}"/>
              </a:ext>
            </a:extLst>
          </p:cNvPr>
          <p:cNvSpPr/>
          <p:nvPr/>
        </p:nvSpPr>
        <p:spPr>
          <a:xfrm rot="16200000">
            <a:off x="734239" y="3441700"/>
            <a:ext cx="908050" cy="3693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49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333D-1C79-4F08-B473-0E42C34B0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Refinement: Specialization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E56139-3E69-4146-B68B-44D22A0C59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50" y="2496066"/>
            <a:ext cx="6687483" cy="278168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DEB25E-508D-4953-813B-782AE947DF6F}"/>
              </a:ext>
            </a:extLst>
          </p:cNvPr>
          <p:cNvSpPr txBox="1"/>
          <p:nvPr/>
        </p:nvSpPr>
        <p:spPr>
          <a:xfrm>
            <a:off x="1320800" y="2210626"/>
            <a:ext cx="612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to justify new specific classes generated?</a:t>
            </a:r>
          </a:p>
        </p:txBody>
      </p:sp>
      <p:sp>
        <p:nvSpPr>
          <p:cNvPr id="7" name="Arrow: Striped Right 6">
            <a:extLst>
              <a:ext uri="{FF2B5EF4-FFF2-40B4-BE49-F238E27FC236}">
                <a16:creationId xmlns:a16="http://schemas.microsoft.com/office/drawing/2014/main" id="{021579EF-4167-4F37-9882-DD79375290B4}"/>
              </a:ext>
            </a:extLst>
          </p:cNvPr>
          <p:cNvSpPr/>
          <p:nvPr/>
        </p:nvSpPr>
        <p:spPr>
          <a:xfrm rot="5400000" flipV="1">
            <a:off x="734239" y="3441700"/>
            <a:ext cx="908050" cy="3693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247381-3B01-4213-AD61-DFF63F9AC482}"/>
              </a:ext>
            </a:extLst>
          </p:cNvPr>
          <p:cNvSpPr txBox="1"/>
          <p:nvPr/>
        </p:nvSpPr>
        <p:spPr>
          <a:xfrm>
            <a:off x="8274050" y="2579958"/>
            <a:ext cx="3536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Three Types of specialization: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Restriction (-)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Extension (+)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Overriding (*)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058996-54F5-416C-BC84-B40D17662EF7}"/>
              </a:ext>
            </a:extLst>
          </p:cNvPr>
          <p:cNvSpPr txBox="1"/>
          <p:nvPr/>
        </p:nvSpPr>
        <p:spPr>
          <a:xfrm>
            <a:off x="9608820" y="3780287"/>
            <a:ext cx="181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Polymorphism</a:t>
            </a:r>
          </a:p>
        </p:txBody>
      </p:sp>
      <p:sp>
        <p:nvSpPr>
          <p:cNvPr id="10" name="Arrow: Bent-Up 9">
            <a:extLst>
              <a:ext uri="{FF2B5EF4-FFF2-40B4-BE49-F238E27FC236}">
                <a16:creationId xmlns:a16="http://schemas.microsoft.com/office/drawing/2014/main" id="{F9AC78EF-7C10-43FA-9C63-B9FD1A3F3314}"/>
              </a:ext>
            </a:extLst>
          </p:cNvPr>
          <p:cNvSpPr/>
          <p:nvPr/>
        </p:nvSpPr>
        <p:spPr>
          <a:xfrm rot="16200000">
            <a:off x="10205026" y="3509598"/>
            <a:ext cx="289560" cy="33158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38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FC120-BD69-40D8-8725-1B29BC178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after refinement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882EB3-04CF-4A9E-B75E-1C173DA137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0" y="2346606"/>
            <a:ext cx="6457805" cy="4352644"/>
          </a:xfrm>
        </p:spPr>
      </p:pic>
    </p:spTree>
    <p:extLst>
      <p:ext uri="{BB962C8B-B14F-4D97-AF65-F5344CB8AC3E}">
        <p14:creationId xmlns:p14="http://schemas.microsoft.com/office/powerpoint/2010/main" val="3692407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FE46D-2BBE-4E4F-A164-1C34EE289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D78A7-F9C7-4440-8E03-A2D1FF737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Following are different types of relationship</a:t>
            </a:r>
          </a:p>
          <a:p>
            <a:pPr lvl="1"/>
            <a:r>
              <a:rPr lang="en-US" dirty="0"/>
              <a:t>IS-A (or Kind-Of)</a:t>
            </a:r>
          </a:p>
          <a:p>
            <a:pPr lvl="1"/>
            <a:r>
              <a:rPr lang="en-US" dirty="0"/>
              <a:t>Part-Of (Aggregation)</a:t>
            </a:r>
          </a:p>
          <a:p>
            <a:pPr lvl="1"/>
            <a:r>
              <a:rPr lang="en-US" dirty="0"/>
              <a:t>Part-Of (Composition)</a:t>
            </a:r>
          </a:p>
          <a:p>
            <a:pPr lvl="1"/>
            <a:r>
              <a:rPr lang="en-US" dirty="0"/>
              <a:t>Association</a:t>
            </a:r>
          </a:p>
          <a:p>
            <a:pPr lvl="1"/>
            <a:r>
              <a:rPr lang="en-US" dirty="0"/>
              <a:t>Dependency</a:t>
            </a:r>
          </a:p>
          <a:p>
            <a:pPr lvl="1"/>
            <a:r>
              <a:rPr lang="en-US" dirty="0"/>
              <a:t>Realization</a:t>
            </a:r>
          </a:p>
          <a:p>
            <a:r>
              <a:rPr lang="en-US" dirty="0"/>
              <a:t>In this course, we only cover the first 4 types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6C7BA4-BB4D-4801-B48A-15B94B7D5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50" y="2986070"/>
            <a:ext cx="273261" cy="3857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2C7013-72F6-4D3D-95B3-CE9B813EF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4146215" y="3282371"/>
            <a:ext cx="457215" cy="3657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BF9DE4-13B8-4F7E-8661-F6B4F14E8B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8906" y="3779759"/>
            <a:ext cx="451834" cy="3657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6BEA09-FE8E-4835-BBBD-6A0DD45597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702" y="4135628"/>
            <a:ext cx="445448" cy="3181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836A7EB-B8F3-415B-BE96-7DCB30E42D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813" y="4453805"/>
            <a:ext cx="273260" cy="3643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5A0C4F-14F3-4E92-BF89-2043278985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819" y="4885283"/>
            <a:ext cx="287607" cy="35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95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1A4C7-6499-45A6-B75E-FEC3EC379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Relationship: Cardinality/Multiplicity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0AFE7-7F36-402C-B71C-D37753B8B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to 1</a:t>
            </a:r>
          </a:p>
          <a:p>
            <a:r>
              <a:rPr lang="en-US" dirty="0"/>
              <a:t>1 to Many</a:t>
            </a:r>
          </a:p>
          <a:p>
            <a:r>
              <a:rPr lang="en-US" dirty="0"/>
              <a:t>Many to 1</a:t>
            </a:r>
          </a:p>
          <a:p>
            <a:r>
              <a:rPr lang="en-US" dirty="0"/>
              <a:t>Many to Many</a:t>
            </a:r>
          </a:p>
        </p:txBody>
      </p:sp>
    </p:spTree>
    <p:extLst>
      <p:ext uri="{BB962C8B-B14F-4D97-AF65-F5344CB8AC3E}">
        <p14:creationId xmlns:p14="http://schemas.microsoft.com/office/powerpoint/2010/main" val="2598486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0EBA9-9E90-4C77-9AA4-CF196F7A0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Aggregation Vs 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7D278-905F-4F5F-A946-E4779CD65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are Part-Of relationship</a:t>
            </a:r>
          </a:p>
          <a:p>
            <a:r>
              <a:rPr lang="en-US" dirty="0"/>
              <a:t>Under Composition, component can’t exists alone without the composite.</a:t>
            </a:r>
          </a:p>
          <a:p>
            <a:r>
              <a:rPr lang="en-US" dirty="0"/>
              <a:t>Composition is stronger form of Part-Of </a:t>
            </a:r>
          </a:p>
          <a:p>
            <a:r>
              <a:rPr lang="en-US" dirty="0"/>
              <a:t>Example: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B5305C-9EE6-4735-A3A4-A35246209D19}"/>
              </a:ext>
            </a:extLst>
          </p:cNvPr>
          <p:cNvGrpSpPr/>
          <p:nvPr/>
        </p:nvGrpSpPr>
        <p:grpSpPr>
          <a:xfrm>
            <a:off x="6453401" y="4704155"/>
            <a:ext cx="3357562" cy="564359"/>
            <a:chOff x="2738438" y="4429123"/>
            <a:chExt cx="3357562" cy="56435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D3C64E7-6200-4C5A-AD4D-E31C277DF832}"/>
                </a:ext>
              </a:extLst>
            </p:cNvPr>
            <p:cNvSpPr/>
            <p:nvPr/>
          </p:nvSpPr>
          <p:spPr>
            <a:xfrm>
              <a:off x="2738438" y="4436269"/>
              <a:ext cx="1000125" cy="5572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Car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59D74D9-DC8A-4361-A522-CD5078371D84}"/>
                </a:ext>
              </a:extLst>
            </p:cNvPr>
            <p:cNvSpPr/>
            <p:nvPr/>
          </p:nvSpPr>
          <p:spPr>
            <a:xfrm>
              <a:off x="5095875" y="4436268"/>
              <a:ext cx="1000125" cy="5572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Wheel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1308531-A075-47AE-BBE1-96258B21ECC1}"/>
                </a:ext>
              </a:extLst>
            </p:cNvPr>
            <p:cNvCxnSpPr>
              <a:cxnSpLocks/>
              <a:stCxn id="10" idx="3"/>
              <a:endCxn id="6" idx="1"/>
            </p:cNvCxnSpPr>
            <p:nvPr/>
          </p:nvCxnSpPr>
          <p:spPr>
            <a:xfrm>
              <a:off x="4071938" y="4714874"/>
              <a:ext cx="1023937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Diamond 9">
              <a:extLst>
                <a:ext uri="{FF2B5EF4-FFF2-40B4-BE49-F238E27FC236}">
                  <a16:creationId xmlns:a16="http://schemas.microsoft.com/office/drawing/2014/main" id="{E24C2381-7968-48CF-B3D0-6B264A6A2109}"/>
                </a:ext>
              </a:extLst>
            </p:cNvPr>
            <p:cNvSpPr/>
            <p:nvPr/>
          </p:nvSpPr>
          <p:spPr>
            <a:xfrm>
              <a:off x="3738563" y="4614861"/>
              <a:ext cx="333375" cy="200025"/>
            </a:xfrm>
            <a:prstGeom prst="diamond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AC815BF-37BE-45BC-92F8-4564BDB3CCA7}"/>
                </a:ext>
              </a:extLst>
            </p:cNvPr>
            <p:cNvSpPr txBox="1"/>
            <p:nvPr/>
          </p:nvSpPr>
          <p:spPr>
            <a:xfrm>
              <a:off x="4867275" y="44291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CB8148-4937-43A3-B872-B7DA47A3FD0A}"/>
              </a:ext>
            </a:extLst>
          </p:cNvPr>
          <p:cNvGrpSpPr/>
          <p:nvPr/>
        </p:nvGrpSpPr>
        <p:grpSpPr>
          <a:xfrm>
            <a:off x="1546332" y="4704156"/>
            <a:ext cx="3357562" cy="564359"/>
            <a:chOff x="2738438" y="4429123"/>
            <a:chExt cx="3357562" cy="56435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5C64363-1573-4F77-9210-A3FBE11ED23D}"/>
                </a:ext>
              </a:extLst>
            </p:cNvPr>
            <p:cNvSpPr/>
            <p:nvPr/>
          </p:nvSpPr>
          <p:spPr>
            <a:xfrm>
              <a:off x="2738438" y="4436269"/>
              <a:ext cx="1000125" cy="5572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Car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5385E1F-C8EA-4E34-A53F-1DB22D9B329B}"/>
                </a:ext>
              </a:extLst>
            </p:cNvPr>
            <p:cNvSpPr/>
            <p:nvPr/>
          </p:nvSpPr>
          <p:spPr>
            <a:xfrm>
              <a:off x="5095875" y="4436268"/>
              <a:ext cx="1000125" cy="5572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Wheel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37B0432-71AC-4E14-85C2-7BC2C065D7C5}"/>
                </a:ext>
              </a:extLst>
            </p:cNvPr>
            <p:cNvCxnSpPr>
              <a:cxnSpLocks/>
              <a:stCxn id="18" idx="3"/>
              <a:endCxn id="16" idx="1"/>
            </p:cNvCxnSpPr>
            <p:nvPr/>
          </p:nvCxnSpPr>
          <p:spPr>
            <a:xfrm>
              <a:off x="4071938" y="4714874"/>
              <a:ext cx="1023937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Diamond 17">
              <a:extLst>
                <a:ext uri="{FF2B5EF4-FFF2-40B4-BE49-F238E27FC236}">
                  <a16:creationId xmlns:a16="http://schemas.microsoft.com/office/drawing/2014/main" id="{1F830EB3-85B8-4E32-ACA4-0279C7348F71}"/>
                </a:ext>
              </a:extLst>
            </p:cNvPr>
            <p:cNvSpPr/>
            <p:nvPr/>
          </p:nvSpPr>
          <p:spPr>
            <a:xfrm>
              <a:off x="3738563" y="4614861"/>
              <a:ext cx="333375" cy="20002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9F4A8B2-C1DD-40D1-BF96-FF19FD2D593C}"/>
                </a:ext>
              </a:extLst>
            </p:cNvPr>
            <p:cNvSpPr txBox="1"/>
            <p:nvPr/>
          </p:nvSpPr>
          <p:spPr>
            <a:xfrm>
              <a:off x="4867275" y="44291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92DA1CF-A217-4CA3-802B-91B8AA38F3AD}"/>
              </a:ext>
            </a:extLst>
          </p:cNvPr>
          <p:cNvSpPr txBox="1"/>
          <p:nvPr/>
        </p:nvSpPr>
        <p:spPr>
          <a:xfrm>
            <a:off x="5295272" y="4801670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FE351B-B22B-46B9-BD99-13E9ADBF2CCE}"/>
              </a:ext>
            </a:extLst>
          </p:cNvPr>
          <p:cNvSpPr txBox="1"/>
          <p:nvPr/>
        </p:nvSpPr>
        <p:spPr>
          <a:xfrm>
            <a:off x="2343652" y="5710953"/>
            <a:ext cx="2060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 Sales System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3DAB52-4416-4627-9DA9-2F5DEE1FE3D7}"/>
              </a:ext>
            </a:extLst>
          </p:cNvPr>
          <p:cNvSpPr txBox="1"/>
          <p:nvPr/>
        </p:nvSpPr>
        <p:spPr>
          <a:xfrm>
            <a:off x="7063595" y="5680711"/>
            <a:ext cx="247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 repair Workshop</a:t>
            </a:r>
          </a:p>
        </p:txBody>
      </p:sp>
    </p:spTree>
    <p:extLst>
      <p:ext uri="{BB962C8B-B14F-4D97-AF65-F5344CB8AC3E}">
        <p14:creationId xmlns:p14="http://schemas.microsoft.com/office/powerpoint/2010/main" val="116227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82B89-43FB-4C8F-BDDF-6E1CF759D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identify relationship type?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A71F5-784A-46CD-AE21-EDC1E21E4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class X relate to class Y with relation R. How to determine type of R?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Steps:</a:t>
            </a:r>
          </a:p>
          <a:p>
            <a:pPr lvl="1"/>
            <a:r>
              <a:rPr lang="en-US" dirty="0"/>
              <a:t>Test for IS-A relationship</a:t>
            </a:r>
          </a:p>
          <a:p>
            <a:pPr lvl="1"/>
            <a:r>
              <a:rPr lang="en-US" dirty="0"/>
              <a:t>Test for Part-Of relationship</a:t>
            </a:r>
          </a:p>
          <a:p>
            <a:pPr lvl="1"/>
            <a:r>
              <a:rPr lang="en-US" dirty="0"/>
              <a:t>Define Association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AA1B705-7293-4AF8-A58E-F3C7FC49AA1A}"/>
              </a:ext>
            </a:extLst>
          </p:cNvPr>
          <p:cNvGrpSpPr/>
          <p:nvPr/>
        </p:nvGrpSpPr>
        <p:grpSpPr>
          <a:xfrm>
            <a:off x="1800225" y="3059668"/>
            <a:ext cx="3305175" cy="612220"/>
            <a:chOff x="1800225" y="3059668"/>
            <a:chExt cx="3357562" cy="61222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9E087B4-5DA9-4EE4-A0BF-97A6BEA9C19A}"/>
                </a:ext>
              </a:extLst>
            </p:cNvPr>
            <p:cNvSpPr/>
            <p:nvPr/>
          </p:nvSpPr>
          <p:spPr>
            <a:xfrm>
              <a:off x="1800225" y="3114675"/>
              <a:ext cx="1000125" cy="5572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Client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322B4FB-2347-4BA0-A850-AC8C56564576}"/>
                </a:ext>
              </a:extLst>
            </p:cNvPr>
            <p:cNvSpPr/>
            <p:nvPr/>
          </p:nvSpPr>
          <p:spPr>
            <a:xfrm>
              <a:off x="3924002" y="3114674"/>
              <a:ext cx="1233785" cy="5572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Product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7A942D9-3656-4F53-A47D-F872D455423C}"/>
                </a:ext>
              </a:extLst>
            </p:cNvPr>
            <p:cNvCxnSpPr>
              <a:cxnSpLocks/>
              <a:endCxn id="5" idx="1"/>
            </p:cNvCxnSpPr>
            <p:nvPr/>
          </p:nvCxnSpPr>
          <p:spPr>
            <a:xfrm>
              <a:off x="2800350" y="3393280"/>
              <a:ext cx="1123652" cy="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8346591-CA10-4405-AB66-03DA3F538C75}"/>
                </a:ext>
              </a:extLst>
            </p:cNvPr>
            <p:cNvSpPr txBox="1"/>
            <p:nvPr/>
          </p:nvSpPr>
          <p:spPr>
            <a:xfrm>
              <a:off x="2957195" y="3059668"/>
              <a:ext cx="843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order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8873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CCE7C-D1CB-452B-A4DE-90ED36A28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for Is-A relationship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F4D5B-3CD3-43A2-B7FF-0E7C164CA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Answer both of the following questions: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I</a:t>
            </a:r>
            <a:r>
              <a:rPr lang="en-US" sz="1800" dirty="0"/>
              <a:t>s X a Y?</a:t>
            </a:r>
          </a:p>
          <a:p>
            <a:pPr lvl="1">
              <a:buFont typeface="+mj-lt"/>
              <a:buAutoNum type="arabicPeriod"/>
            </a:pPr>
            <a:r>
              <a:rPr lang="en-US" sz="1800" dirty="0"/>
              <a:t>Is Y a X?</a:t>
            </a:r>
          </a:p>
          <a:p>
            <a:r>
              <a:rPr lang="en-US" dirty="0"/>
              <a:t>Both questions will provide result either in True or False.</a:t>
            </a:r>
          </a:p>
          <a:p>
            <a:r>
              <a:rPr lang="en-US" dirty="0"/>
              <a:t>Is-A exists only when only one of the question is True.</a:t>
            </a:r>
          </a:p>
          <a:p>
            <a:r>
              <a:rPr lang="en-US" dirty="0"/>
              <a:t>Next, you have to determine which class is more general and which is more specific</a:t>
            </a:r>
          </a:p>
          <a:p>
            <a:r>
              <a:rPr lang="en-US" dirty="0"/>
              <a:t>Cardinality is NOT applicable to Is-A relationship</a:t>
            </a:r>
          </a:p>
        </p:txBody>
      </p:sp>
    </p:spTree>
    <p:extLst>
      <p:ext uri="{BB962C8B-B14F-4D97-AF65-F5344CB8AC3E}">
        <p14:creationId xmlns:p14="http://schemas.microsoft.com/office/powerpoint/2010/main" val="3890360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CCE7C-D1CB-452B-A4DE-90ED36A28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for Part-Of relationship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F4D5B-3CD3-43A2-B7FF-0E7C164CA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Answer both of the following questions:</a:t>
            </a:r>
          </a:p>
          <a:p>
            <a:pPr lvl="1">
              <a:buFont typeface="+mj-lt"/>
              <a:buAutoNum type="arabicPeriod"/>
            </a:pPr>
            <a:r>
              <a:rPr lang="en-US" sz="1800" dirty="0"/>
              <a:t>Is X part-of Y?</a:t>
            </a:r>
          </a:p>
          <a:p>
            <a:pPr lvl="1">
              <a:buFont typeface="+mj-lt"/>
              <a:buAutoNum type="arabicPeriod"/>
            </a:pPr>
            <a:r>
              <a:rPr lang="en-US" sz="1800" dirty="0"/>
              <a:t>Is Y part-of X?</a:t>
            </a:r>
          </a:p>
          <a:p>
            <a:r>
              <a:rPr lang="en-US" dirty="0"/>
              <a:t>Both questions will provide result either in True or False.</a:t>
            </a:r>
          </a:p>
          <a:p>
            <a:r>
              <a:rPr lang="en-US" dirty="0"/>
              <a:t>Part-Of exists only when one or </a:t>
            </a:r>
            <a:r>
              <a:rPr lang="en-US" b="1" dirty="0"/>
              <a:t>both</a:t>
            </a:r>
            <a:r>
              <a:rPr lang="en-US" dirty="0"/>
              <a:t> of the questions are True.</a:t>
            </a:r>
          </a:p>
          <a:p>
            <a:r>
              <a:rPr lang="en-US" dirty="0"/>
              <a:t>Next, you have to determine which class is composite and which is component.</a:t>
            </a:r>
          </a:p>
          <a:p>
            <a:r>
              <a:rPr lang="en-US" dirty="0"/>
              <a:t>The Cardinality should be either 1-to-1 or 1-to-Many. If you encountered the cardinality is Many-to-Many, It is NOT Part-Of, should be Association instead.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978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C0227-1C08-4DFA-A400-58A95FD00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Modular to Object-Oriented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4F355-D2B4-479A-9A28-CC88CC753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 Crisis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C++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Hiding</a:t>
            </a:r>
          </a:p>
          <a:p>
            <a:r>
              <a:rPr lang="en-US" dirty="0"/>
              <a:t>“</a:t>
            </a:r>
            <a:r>
              <a:rPr lang="en-US" i="1" dirty="0"/>
              <a:t>Do the right things</a:t>
            </a:r>
            <a:r>
              <a:rPr lang="en-US" dirty="0"/>
              <a:t>” Vs “</a:t>
            </a:r>
            <a:r>
              <a:rPr lang="en-US" i="1" dirty="0"/>
              <a:t>Do the things right</a:t>
            </a:r>
            <a:r>
              <a:rPr lang="en-US" dirty="0"/>
              <a:t>” </a:t>
            </a:r>
          </a:p>
          <a:p>
            <a:endParaRPr lang="en-US" dirty="0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1FDA8C73-80A7-4E4F-8EE5-3BE126138566}"/>
              </a:ext>
            </a:extLst>
          </p:cNvPr>
          <p:cNvSpPr/>
          <p:nvPr/>
        </p:nvSpPr>
        <p:spPr>
          <a:xfrm>
            <a:off x="1921072" y="4547288"/>
            <a:ext cx="1378181" cy="593124"/>
          </a:xfrm>
          <a:prstGeom prst="wedgeEllipseCallout">
            <a:avLst>
              <a:gd name="adj1" fmla="val -15453"/>
              <a:gd name="adj2" fmla="val -112500"/>
            </a:avLst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E94736C6-8167-448D-94DB-F794562F159F}"/>
              </a:ext>
            </a:extLst>
          </p:cNvPr>
          <p:cNvSpPr/>
          <p:nvPr/>
        </p:nvSpPr>
        <p:spPr>
          <a:xfrm>
            <a:off x="3922867" y="4547289"/>
            <a:ext cx="1378181" cy="593124"/>
          </a:xfrm>
          <a:prstGeom prst="wedgeEllipseCallout">
            <a:avLst>
              <a:gd name="adj1" fmla="val 53585"/>
              <a:gd name="adj2" fmla="val -116667"/>
            </a:avLst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HOW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1C2E180-EC88-47BD-9870-752255428F15}"/>
              </a:ext>
            </a:extLst>
          </p:cNvPr>
          <p:cNvSpPr/>
          <p:nvPr/>
        </p:nvSpPr>
        <p:spPr>
          <a:xfrm>
            <a:off x="3756051" y="3508234"/>
            <a:ext cx="333632" cy="2409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627CE7-D17A-4060-AFC3-89215CAB0471}"/>
              </a:ext>
            </a:extLst>
          </p:cNvPr>
          <p:cNvSpPr txBox="1"/>
          <p:nvPr/>
        </p:nvSpPr>
        <p:spPr>
          <a:xfrm>
            <a:off x="4089683" y="3439755"/>
            <a:ext cx="3750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Increase Likelihood of success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0606EB4-34B4-4895-9F2C-B7D0606D8FF7}"/>
              </a:ext>
            </a:extLst>
          </p:cNvPr>
          <p:cNvSpPr/>
          <p:nvPr/>
        </p:nvSpPr>
        <p:spPr>
          <a:xfrm>
            <a:off x="2195808" y="3051034"/>
            <a:ext cx="333632" cy="2409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61FF16-BD05-4EC1-808C-E3269A42FEAD}"/>
              </a:ext>
            </a:extLst>
          </p:cNvPr>
          <p:cNvSpPr txBox="1"/>
          <p:nvPr/>
        </p:nvSpPr>
        <p:spPr>
          <a:xfrm>
            <a:off x="2610162" y="2986846"/>
            <a:ext cx="3234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Programming in the Large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9BA8779-7417-43CF-AD2D-614C8552A662}"/>
              </a:ext>
            </a:extLst>
          </p:cNvPr>
          <p:cNvSpPr/>
          <p:nvPr/>
        </p:nvSpPr>
        <p:spPr>
          <a:xfrm>
            <a:off x="3236997" y="2694972"/>
            <a:ext cx="333632" cy="2409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EAB7E7-C3F1-41D1-BD8F-3168E5DC065A}"/>
              </a:ext>
            </a:extLst>
          </p:cNvPr>
          <p:cNvSpPr txBox="1"/>
          <p:nvPr/>
        </p:nvSpPr>
        <p:spPr>
          <a:xfrm>
            <a:off x="3570629" y="2617514"/>
            <a:ext cx="6345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Software Complexity grow until we can’t manage</a:t>
            </a:r>
          </a:p>
        </p:txBody>
      </p:sp>
    </p:spTree>
    <p:extLst>
      <p:ext uri="{BB962C8B-B14F-4D97-AF65-F5344CB8AC3E}">
        <p14:creationId xmlns:p14="http://schemas.microsoft.com/office/powerpoint/2010/main" val="188877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B22C6-08CE-43BD-A7F0-7DAAD168F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Association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2BB77-D759-485F-8BE9-DD783330D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directional or bidirectional</a:t>
            </a:r>
          </a:p>
          <a:p>
            <a:r>
              <a:rPr lang="en-US" dirty="0"/>
              <a:t>Can use Association Name or Role</a:t>
            </a:r>
          </a:p>
          <a:p>
            <a:r>
              <a:rPr lang="en-US" dirty="0"/>
              <a:t>Have to decide Cardinality</a:t>
            </a:r>
          </a:p>
        </p:txBody>
      </p:sp>
    </p:spTree>
    <p:extLst>
      <p:ext uri="{BB962C8B-B14F-4D97-AF65-F5344CB8AC3E}">
        <p14:creationId xmlns:p14="http://schemas.microsoft.com/office/powerpoint/2010/main" val="1257153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F1125-487B-47C5-A785-1D04FCCBE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E28FE-372C-4B34-8032-01CB2D0A3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Roles?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8DF6AD-AE52-4E35-AF3F-392EDE8656F6}"/>
              </a:ext>
            </a:extLst>
          </p:cNvPr>
          <p:cNvGrpSpPr/>
          <p:nvPr/>
        </p:nvGrpSpPr>
        <p:grpSpPr>
          <a:xfrm>
            <a:off x="1876425" y="3135086"/>
            <a:ext cx="4978839" cy="1246413"/>
            <a:chOff x="1800225" y="3182711"/>
            <a:chExt cx="4978839" cy="124641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9234EBF-7EB6-443B-A2CA-B4C963C1B0C6}"/>
                </a:ext>
              </a:extLst>
            </p:cNvPr>
            <p:cNvSpPr/>
            <p:nvPr/>
          </p:nvSpPr>
          <p:spPr>
            <a:xfrm>
              <a:off x="1800225" y="3182711"/>
              <a:ext cx="1366129" cy="12464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Student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C351F3E-5550-4CA4-9615-F4764FC38623}"/>
                </a:ext>
              </a:extLst>
            </p:cNvPr>
            <p:cNvSpPr/>
            <p:nvPr/>
          </p:nvSpPr>
          <p:spPr>
            <a:xfrm>
              <a:off x="5412935" y="3182711"/>
              <a:ext cx="1366129" cy="12464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Lecturer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B2D3B7-77DB-4432-BF1F-88E18166BF25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 flipV="1">
              <a:off x="3762375" y="3363686"/>
              <a:ext cx="1054540" cy="88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C6E18F9-0040-4565-B391-CC66D70E61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62375" y="3735547"/>
              <a:ext cx="1054540" cy="88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8D68DA8-74CB-4539-BAA5-0F0303ECC79E}"/>
              </a:ext>
            </a:extLst>
          </p:cNvPr>
          <p:cNvSpPr/>
          <p:nvPr/>
        </p:nvSpPr>
        <p:spPr>
          <a:xfrm>
            <a:off x="3242553" y="3135086"/>
            <a:ext cx="596021" cy="2939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Learner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954809-5FFE-4426-BB0F-B31295B5A407}"/>
              </a:ext>
            </a:extLst>
          </p:cNvPr>
          <p:cNvSpPr/>
          <p:nvPr/>
        </p:nvSpPr>
        <p:spPr>
          <a:xfrm>
            <a:off x="4893115" y="3169104"/>
            <a:ext cx="605544" cy="2939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Teacher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1E0881-B270-4520-AB86-36DA04019A38}"/>
              </a:ext>
            </a:extLst>
          </p:cNvPr>
          <p:cNvSpPr/>
          <p:nvPr/>
        </p:nvSpPr>
        <p:spPr>
          <a:xfrm>
            <a:off x="3242553" y="3543299"/>
            <a:ext cx="596021" cy="2939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Mentee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FA29C0-876F-4E7E-A6BA-0222648B317F}"/>
              </a:ext>
            </a:extLst>
          </p:cNvPr>
          <p:cNvSpPr/>
          <p:nvPr/>
        </p:nvSpPr>
        <p:spPr>
          <a:xfrm>
            <a:off x="4893115" y="3577317"/>
            <a:ext cx="605544" cy="2939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Mentor</a:t>
            </a:r>
          </a:p>
        </p:txBody>
      </p:sp>
    </p:spTree>
    <p:extLst>
      <p:ext uri="{BB962C8B-B14F-4D97-AF65-F5344CB8AC3E}">
        <p14:creationId xmlns:p14="http://schemas.microsoft.com/office/powerpoint/2010/main" val="805194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F1125-487B-47C5-A785-1D04FCCBE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E28FE-372C-4B34-8032-01CB2D0A3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the following, can you determine the type of relation for R?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8DF6AD-AE52-4E35-AF3F-392EDE8656F6}"/>
              </a:ext>
            </a:extLst>
          </p:cNvPr>
          <p:cNvGrpSpPr/>
          <p:nvPr/>
        </p:nvGrpSpPr>
        <p:grpSpPr>
          <a:xfrm>
            <a:off x="1800225" y="3182708"/>
            <a:ext cx="4586288" cy="1246416"/>
            <a:chOff x="1800225" y="3182708"/>
            <a:chExt cx="4586288" cy="124641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9234EBF-7EB6-443B-A2CA-B4C963C1B0C6}"/>
                </a:ext>
              </a:extLst>
            </p:cNvPr>
            <p:cNvSpPr/>
            <p:nvPr/>
          </p:nvSpPr>
          <p:spPr>
            <a:xfrm>
              <a:off x="1800225" y="3182711"/>
              <a:ext cx="1366129" cy="12464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Circle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C351F3E-5550-4CA4-9615-F4764FC38623}"/>
                </a:ext>
              </a:extLst>
            </p:cNvPr>
            <p:cNvSpPr/>
            <p:nvPr/>
          </p:nvSpPr>
          <p:spPr>
            <a:xfrm>
              <a:off x="5020384" y="3182708"/>
              <a:ext cx="1366129" cy="12464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Ellipse</a:t>
              </a:r>
            </a:p>
            <a:p>
              <a:pPr algn="ctr"/>
              <a:r>
                <a:rPr lang="en-US" b="1" dirty="0"/>
                <a:t>(Oval)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B2D3B7-77DB-4432-BF1F-88E18166BF25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3166354" y="3805914"/>
              <a:ext cx="1854031" cy="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4323DFC-DF3B-470F-B903-28E4AA78ECE5}"/>
                </a:ext>
              </a:extLst>
            </p:cNvPr>
            <p:cNvSpPr txBox="1"/>
            <p:nvPr/>
          </p:nvSpPr>
          <p:spPr>
            <a:xfrm>
              <a:off x="3894574" y="3485502"/>
              <a:ext cx="340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32FDF233-E5FC-4FD8-8E6E-051579CB013D}"/>
              </a:ext>
            </a:extLst>
          </p:cNvPr>
          <p:cNvSpPr/>
          <p:nvPr/>
        </p:nvSpPr>
        <p:spPr>
          <a:xfrm>
            <a:off x="2085960" y="5008335"/>
            <a:ext cx="794657" cy="794657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3F2405B-74B8-4072-B658-EDA99DB2AF9A}"/>
              </a:ext>
            </a:extLst>
          </p:cNvPr>
          <p:cNvSpPr/>
          <p:nvPr/>
        </p:nvSpPr>
        <p:spPr>
          <a:xfrm>
            <a:off x="5020384" y="5008329"/>
            <a:ext cx="1571304" cy="793414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AF57AA-C4F7-476D-9F90-3ADC7FBAF8DD}"/>
              </a:ext>
            </a:extLst>
          </p:cNvPr>
          <p:cNvCxnSpPr>
            <a:endCxn id="4" idx="6"/>
          </p:cNvCxnSpPr>
          <p:nvPr/>
        </p:nvCxnSpPr>
        <p:spPr>
          <a:xfrm>
            <a:off x="2483288" y="5405036"/>
            <a:ext cx="397329" cy="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FFCB8A-636E-426B-AC47-668566134724}"/>
              </a:ext>
            </a:extLst>
          </p:cNvPr>
          <p:cNvCxnSpPr>
            <a:cxnSpLocks/>
            <a:endCxn id="5" idx="6"/>
          </p:cNvCxnSpPr>
          <p:nvPr/>
        </p:nvCxnSpPr>
        <p:spPr>
          <a:xfrm>
            <a:off x="5806036" y="5405036"/>
            <a:ext cx="7856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2FE85E2-25D7-4CDB-97C4-6CF95400EDF4}"/>
              </a:ext>
            </a:extLst>
          </p:cNvPr>
          <p:cNvCxnSpPr>
            <a:cxnSpLocks/>
            <a:endCxn id="5" idx="0"/>
          </p:cNvCxnSpPr>
          <p:nvPr/>
        </p:nvCxnSpPr>
        <p:spPr>
          <a:xfrm flipV="1">
            <a:off x="5806036" y="5008329"/>
            <a:ext cx="0" cy="396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342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18270-0B00-47C5-87F7-85E6AA7E3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107458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9323B-ADA7-4284-854C-7464FAABB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OO Terms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1636D6-1A02-4287-9DC4-3F88B9B5A6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5" y="2374900"/>
            <a:ext cx="9060609" cy="4336208"/>
          </a:xfrm>
        </p:spPr>
      </p:pic>
    </p:spTree>
    <p:extLst>
      <p:ext uri="{BB962C8B-B14F-4D97-AF65-F5344CB8AC3E}">
        <p14:creationId xmlns:p14="http://schemas.microsoft.com/office/powerpoint/2010/main" val="812277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BB3DC-3B13-4A88-967B-310E1E01A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38058-C8C6-44C1-95BA-FEFBC3252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class</a:t>
            </a:r>
            <a:r>
              <a:rPr lang="en-US" dirty="0"/>
              <a:t> Circle{</a:t>
            </a:r>
          </a:p>
          <a:p>
            <a:pPr marL="0" indent="0">
              <a:buNone/>
            </a:pPr>
            <a:r>
              <a:rPr lang="en-US" dirty="0"/>
              <a:t>          </a:t>
            </a:r>
          </a:p>
          <a:p>
            <a:pPr marL="0" indent="0">
              <a:buNone/>
            </a:pPr>
            <a:r>
              <a:rPr lang="en-US" dirty="0"/>
              <a:t>	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$c1 = new Circle(100);</a:t>
            </a:r>
          </a:p>
          <a:p>
            <a:pPr marL="0" indent="0">
              <a:buNone/>
            </a:pPr>
            <a:r>
              <a:rPr lang="en-US" dirty="0"/>
              <a:t>       $c2 = c1;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5BB07D-787D-40E8-ABB7-40F70C70D76C}"/>
              </a:ext>
            </a:extLst>
          </p:cNvPr>
          <p:cNvSpPr/>
          <p:nvPr/>
        </p:nvSpPr>
        <p:spPr>
          <a:xfrm>
            <a:off x="7629525" y="2628900"/>
            <a:ext cx="1600200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Circle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BC069C5-74CD-45E9-A97B-8C949961D5B2}"/>
              </a:ext>
            </a:extLst>
          </p:cNvPr>
          <p:cNvGrpSpPr/>
          <p:nvPr/>
        </p:nvGrpSpPr>
        <p:grpSpPr>
          <a:xfrm>
            <a:off x="7533631" y="3500438"/>
            <a:ext cx="253056" cy="754064"/>
            <a:chOff x="7300913" y="3500438"/>
            <a:chExt cx="485774" cy="811212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30F80A2-8442-46B8-9160-33CDD1554E3B}"/>
                </a:ext>
              </a:extLst>
            </p:cNvPr>
            <p:cNvCxnSpPr/>
            <p:nvPr/>
          </p:nvCxnSpPr>
          <p:spPr>
            <a:xfrm flipH="1">
              <a:off x="7300913" y="3586163"/>
              <a:ext cx="428625" cy="725487"/>
            </a:xfrm>
            <a:prstGeom prst="straightConnector1">
              <a:avLst/>
            </a:prstGeom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A9DE1BA-C66C-4E03-A697-0B40D7D8C667}"/>
                </a:ext>
              </a:extLst>
            </p:cNvPr>
            <p:cNvCxnSpPr/>
            <p:nvPr/>
          </p:nvCxnSpPr>
          <p:spPr>
            <a:xfrm flipH="1">
              <a:off x="7358062" y="3500438"/>
              <a:ext cx="428625" cy="725487"/>
            </a:xfrm>
            <a:prstGeom prst="straightConnector1">
              <a:avLst/>
            </a:prstGeom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5062171D-87F6-4EE3-BDC8-FD0D8E8BA49E}"/>
              </a:ext>
            </a:extLst>
          </p:cNvPr>
          <p:cNvSpPr/>
          <p:nvPr/>
        </p:nvSpPr>
        <p:spPr>
          <a:xfrm>
            <a:off x="7092220" y="4220370"/>
            <a:ext cx="965929" cy="87731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r=100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E4999A-B0EF-464F-8700-EC16AD010235}"/>
              </a:ext>
            </a:extLst>
          </p:cNvPr>
          <p:cNvSpPr txBox="1"/>
          <p:nvPr/>
        </p:nvSpPr>
        <p:spPr>
          <a:xfrm>
            <a:off x="5719087" y="3395458"/>
            <a:ext cx="541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38A851-AD2D-4E9B-B0F6-BD8B0503DE58}"/>
              </a:ext>
            </a:extLst>
          </p:cNvPr>
          <p:cNvSpPr txBox="1"/>
          <p:nvPr/>
        </p:nvSpPr>
        <p:spPr>
          <a:xfrm>
            <a:off x="5733688" y="4831556"/>
            <a:ext cx="541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c2</a:t>
            </a:r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FB233980-058F-4BB9-83F4-2ACBA1C7ED60}"/>
              </a:ext>
            </a:extLst>
          </p:cNvPr>
          <p:cNvCxnSpPr>
            <a:cxnSpLocks/>
            <a:stCxn id="14" idx="3"/>
            <a:endCxn id="9" idx="2"/>
          </p:cNvCxnSpPr>
          <p:nvPr/>
        </p:nvCxnSpPr>
        <p:spPr>
          <a:xfrm>
            <a:off x="6260533" y="3580124"/>
            <a:ext cx="831687" cy="107890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E6893749-5294-44A6-88F1-F73497EF0E4D}"/>
              </a:ext>
            </a:extLst>
          </p:cNvPr>
          <p:cNvCxnSpPr>
            <a:cxnSpLocks/>
            <a:stCxn id="23" idx="3"/>
            <a:endCxn id="9" idx="3"/>
          </p:cNvCxnSpPr>
          <p:nvPr/>
        </p:nvCxnSpPr>
        <p:spPr>
          <a:xfrm flipV="1">
            <a:off x="6275134" y="4969204"/>
            <a:ext cx="958543" cy="47018"/>
          </a:xfrm>
          <a:prstGeom prst="curvedConnector4">
            <a:avLst>
              <a:gd name="adj1" fmla="val 42621"/>
              <a:gd name="adj2" fmla="val -38619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478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BB3DC-3B13-4A88-967B-310E1E01A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Vs Reference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38058-C8C6-44C1-95BA-FEFBC3252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class</a:t>
            </a:r>
            <a:r>
              <a:rPr lang="en-US" dirty="0"/>
              <a:t> X{</a:t>
            </a:r>
          </a:p>
          <a:p>
            <a:pPr marL="0" indent="0">
              <a:buNone/>
            </a:pPr>
            <a:r>
              <a:rPr lang="en-US" dirty="0"/>
              <a:t>	  private int $V</a:t>
            </a:r>
          </a:p>
          <a:p>
            <a:pPr marL="0" indent="0">
              <a:buNone/>
            </a:pPr>
            <a:r>
              <a:rPr lang="en-US" dirty="0"/>
              <a:t>           function __construct(int $v){</a:t>
            </a:r>
          </a:p>
          <a:p>
            <a:pPr marL="0" indent="0">
              <a:buNone/>
            </a:pPr>
            <a:r>
              <a:rPr lang="en-US" dirty="0"/>
              <a:t>             $this-&gt;V = $v;</a:t>
            </a:r>
          </a:p>
          <a:p>
            <a:pPr marL="0" indent="0">
              <a:buNone/>
            </a:pPr>
            <a:r>
              <a:rPr lang="en-US" dirty="0"/>
              <a:t>           }</a:t>
            </a:r>
          </a:p>
          <a:p>
            <a:pPr marL="0" indent="0">
              <a:buNone/>
            </a:pPr>
            <a:r>
              <a:rPr lang="en-US" dirty="0"/>
              <a:t>	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$a = new X(5); </a:t>
            </a:r>
          </a:p>
          <a:p>
            <a:pPr marL="0" indent="0">
              <a:buNone/>
            </a:pPr>
            <a:r>
              <a:rPr lang="en-US" dirty="0"/>
              <a:t>       $b = new X(5);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5BB07D-787D-40E8-ABB7-40F70C70D76C}"/>
              </a:ext>
            </a:extLst>
          </p:cNvPr>
          <p:cNvSpPr/>
          <p:nvPr/>
        </p:nvSpPr>
        <p:spPr>
          <a:xfrm>
            <a:off x="7629525" y="2628900"/>
            <a:ext cx="1600200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BC069C5-74CD-45E9-A97B-8C949961D5B2}"/>
              </a:ext>
            </a:extLst>
          </p:cNvPr>
          <p:cNvGrpSpPr/>
          <p:nvPr/>
        </p:nvGrpSpPr>
        <p:grpSpPr>
          <a:xfrm>
            <a:off x="7300913" y="3500438"/>
            <a:ext cx="485774" cy="811212"/>
            <a:chOff x="7300913" y="3500438"/>
            <a:chExt cx="485774" cy="811212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30F80A2-8442-46B8-9160-33CDD1554E3B}"/>
                </a:ext>
              </a:extLst>
            </p:cNvPr>
            <p:cNvCxnSpPr/>
            <p:nvPr/>
          </p:nvCxnSpPr>
          <p:spPr>
            <a:xfrm flipH="1">
              <a:off x="7300913" y="3586163"/>
              <a:ext cx="428625" cy="725487"/>
            </a:xfrm>
            <a:prstGeom prst="straightConnector1">
              <a:avLst/>
            </a:prstGeom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A9DE1BA-C66C-4E03-A697-0B40D7D8C667}"/>
                </a:ext>
              </a:extLst>
            </p:cNvPr>
            <p:cNvCxnSpPr/>
            <p:nvPr/>
          </p:nvCxnSpPr>
          <p:spPr>
            <a:xfrm flipH="1">
              <a:off x="7358062" y="3500438"/>
              <a:ext cx="428625" cy="725487"/>
            </a:xfrm>
            <a:prstGeom prst="straightConnector1">
              <a:avLst/>
            </a:prstGeom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A4F4F3-6DCD-455F-9AAA-13BE923FBAF9}"/>
              </a:ext>
            </a:extLst>
          </p:cNvPr>
          <p:cNvGrpSpPr/>
          <p:nvPr/>
        </p:nvGrpSpPr>
        <p:grpSpPr>
          <a:xfrm>
            <a:off x="8580440" y="3511550"/>
            <a:ext cx="485774" cy="811212"/>
            <a:chOff x="7300913" y="3500438"/>
            <a:chExt cx="485774" cy="811212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F2812B2-0E0B-4878-97A4-73BCD9F9F57C}"/>
                </a:ext>
              </a:extLst>
            </p:cNvPr>
            <p:cNvCxnSpPr/>
            <p:nvPr/>
          </p:nvCxnSpPr>
          <p:spPr>
            <a:xfrm flipH="1">
              <a:off x="7300913" y="3586163"/>
              <a:ext cx="428625" cy="725487"/>
            </a:xfrm>
            <a:prstGeom prst="straightConnector1">
              <a:avLst/>
            </a:prstGeom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A4F62F5-491C-4C8A-89F0-4B7455A4FA71}"/>
                </a:ext>
              </a:extLst>
            </p:cNvPr>
            <p:cNvCxnSpPr/>
            <p:nvPr/>
          </p:nvCxnSpPr>
          <p:spPr>
            <a:xfrm flipH="1">
              <a:off x="7358062" y="3500438"/>
              <a:ext cx="428625" cy="725487"/>
            </a:xfrm>
            <a:prstGeom prst="straightConnector1">
              <a:avLst/>
            </a:prstGeom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8E4999A-B0EF-464F-8700-EC16AD010235}"/>
              </a:ext>
            </a:extLst>
          </p:cNvPr>
          <p:cNvSpPr txBox="1"/>
          <p:nvPr/>
        </p:nvSpPr>
        <p:spPr>
          <a:xfrm>
            <a:off x="6346695" y="3527674"/>
            <a:ext cx="55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AA62F2-6908-4C5D-A651-6085DE920A40}"/>
              </a:ext>
            </a:extLst>
          </p:cNvPr>
          <p:cNvSpPr txBox="1"/>
          <p:nvPr/>
        </p:nvSpPr>
        <p:spPr>
          <a:xfrm>
            <a:off x="9658921" y="3775352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03C0C3D-5A16-4050-9808-3060F29FC5CB}"/>
              </a:ext>
            </a:extLst>
          </p:cNvPr>
          <p:cNvSpPr/>
          <p:nvPr/>
        </p:nvSpPr>
        <p:spPr>
          <a:xfrm>
            <a:off x="7092221" y="4220370"/>
            <a:ext cx="630969" cy="61118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V=5</a:t>
            </a: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5429FEA8-3F7D-410C-86BE-5CE547B75102}"/>
              </a:ext>
            </a:extLst>
          </p:cNvPr>
          <p:cNvCxnSpPr>
            <a:stCxn id="14" idx="2"/>
            <a:endCxn id="28" idx="1"/>
          </p:cNvCxnSpPr>
          <p:nvPr/>
        </p:nvCxnSpPr>
        <p:spPr>
          <a:xfrm rot="16200000" flipH="1">
            <a:off x="6698560" y="3823812"/>
            <a:ext cx="412870" cy="55925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49C9DCA7-99CE-4452-8679-0D936AE64BF2}"/>
              </a:ext>
            </a:extLst>
          </p:cNvPr>
          <p:cNvSpPr/>
          <p:nvPr/>
        </p:nvSpPr>
        <p:spPr>
          <a:xfrm>
            <a:off x="8264955" y="4348162"/>
            <a:ext cx="630969" cy="61118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V=5</a:t>
            </a:r>
          </a:p>
        </p:txBody>
      </p: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1B65AA5E-F6E7-4775-98F8-D805D7C1BB9A}"/>
              </a:ext>
            </a:extLst>
          </p:cNvPr>
          <p:cNvCxnSpPr>
            <a:cxnSpLocks/>
            <a:stCxn id="15" idx="2"/>
            <a:endCxn id="18" idx="7"/>
          </p:cNvCxnSpPr>
          <p:nvPr/>
        </p:nvCxnSpPr>
        <p:spPr>
          <a:xfrm rot="5400000">
            <a:off x="9170169" y="3778036"/>
            <a:ext cx="292984" cy="102628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350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64FF2-6611-40BD-9ACC-ACE502931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Bubble Sort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C59AF2-298D-4C4D-92DE-2BED75F7917C}"/>
              </a:ext>
            </a:extLst>
          </p:cNvPr>
          <p:cNvSpPr/>
          <p:nvPr/>
        </p:nvSpPr>
        <p:spPr>
          <a:xfrm>
            <a:off x="1695450" y="2638423"/>
            <a:ext cx="447675" cy="447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0FBC9E-650D-42E3-AE2A-206B635A9DBE}"/>
              </a:ext>
            </a:extLst>
          </p:cNvPr>
          <p:cNvSpPr/>
          <p:nvPr/>
        </p:nvSpPr>
        <p:spPr>
          <a:xfrm>
            <a:off x="2276475" y="2647950"/>
            <a:ext cx="447675" cy="447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810994-3117-4AE0-A45C-6A276023143B}"/>
              </a:ext>
            </a:extLst>
          </p:cNvPr>
          <p:cNvSpPr/>
          <p:nvPr/>
        </p:nvSpPr>
        <p:spPr>
          <a:xfrm>
            <a:off x="2905125" y="2647950"/>
            <a:ext cx="447675" cy="447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177AB2-F917-4893-AFC1-129CA92E13C4}"/>
              </a:ext>
            </a:extLst>
          </p:cNvPr>
          <p:cNvSpPr/>
          <p:nvPr/>
        </p:nvSpPr>
        <p:spPr>
          <a:xfrm>
            <a:off x="3533775" y="2647949"/>
            <a:ext cx="447675" cy="447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6E050D-D422-4DEC-A13F-CE52328D6F0E}"/>
              </a:ext>
            </a:extLst>
          </p:cNvPr>
          <p:cNvSpPr/>
          <p:nvPr/>
        </p:nvSpPr>
        <p:spPr>
          <a:xfrm>
            <a:off x="4819650" y="2638423"/>
            <a:ext cx="447675" cy="447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DE6B35-C743-48A9-9004-FE2B66F048FB}"/>
              </a:ext>
            </a:extLst>
          </p:cNvPr>
          <p:cNvSpPr/>
          <p:nvPr/>
        </p:nvSpPr>
        <p:spPr>
          <a:xfrm>
            <a:off x="4195762" y="2647949"/>
            <a:ext cx="447675" cy="447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CBC3DD-9A6F-4628-8722-C83CA22D7C68}"/>
              </a:ext>
            </a:extLst>
          </p:cNvPr>
          <p:cNvSpPr/>
          <p:nvPr/>
        </p:nvSpPr>
        <p:spPr>
          <a:xfrm>
            <a:off x="1528762" y="2466973"/>
            <a:ext cx="1285875" cy="809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6BE773-C5F8-4451-B1AE-91DA997A06E7}"/>
              </a:ext>
            </a:extLst>
          </p:cNvPr>
          <p:cNvSpPr txBox="1"/>
          <p:nvPr/>
        </p:nvSpPr>
        <p:spPr>
          <a:xfrm>
            <a:off x="1066776" y="395871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lhs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8A517A-DE2E-41DA-9471-D5967BEE0411}"/>
              </a:ext>
            </a:extLst>
          </p:cNvPr>
          <p:cNvSpPr txBox="1"/>
          <p:nvPr/>
        </p:nvSpPr>
        <p:spPr>
          <a:xfrm>
            <a:off x="2443139" y="3972997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rhs</a:t>
            </a:r>
            <a:endParaRPr lang="en-US" dirty="0"/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9BF2371D-2636-43A1-8C73-949DE71C2267}"/>
              </a:ext>
            </a:extLst>
          </p:cNvPr>
          <p:cNvCxnSpPr>
            <a:stCxn id="3" idx="0"/>
            <a:endCxn id="4" idx="2"/>
          </p:cNvCxnSpPr>
          <p:nvPr/>
        </p:nvCxnSpPr>
        <p:spPr>
          <a:xfrm rot="5400000" flipH="1" flipV="1">
            <a:off x="1172222" y="3211645"/>
            <a:ext cx="872612" cy="62151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8F780B05-F63D-494C-8E75-2F3B92872AED}"/>
              </a:ext>
            </a:extLst>
          </p:cNvPr>
          <p:cNvCxnSpPr>
            <a:cxnSpLocks/>
            <a:stCxn id="11" idx="0"/>
            <a:endCxn id="5" idx="2"/>
          </p:cNvCxnSpPr>
          <p:nvPr/>
        </p:nvCxnSpPr>
        <p:spPr>
          <a:xfrm rot="16200000" flipV="1">
            <a:off x="2154147" y="3441791"/>
            <a:ext cx="877372" cy="18504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1924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Simple Measurement Unit</a:t>
            </a:r>
          </a:p>
        </p:txBody>
      </p:sp>
      <p:grpSp>
        <p:nvGrpSpPr>
          <p:cNvPr id="3" name="Group 42"/>
          <p:cNvGrpSpPr/>
          <p:nvPr/>
        </p:nvGrpSpPr>
        <p:grpSpPr>
          <a:xfrm>
            <a:off x="2133600" y="2222680"/>
            <a:ext cx="7696200" cy="5181600"/>
            <a:chOff x="2286000" y="1803400"/>
            <a:chExt cx="6324600" cy="4064000"/>
          </a:xfrm>
        </p:grpSpPr>
        <p:graphicFrame>
          <p:nvGraphicFramePr>
            <p:cNvPr id="4" name="Diagram 3"/>
            <p:cNvGraphicFramePr/>
            <p:nvPr/>
          </p:nvGraphicFramePr>
          <p:xfrm>
            <a:off x="2514600" y="1803400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cxnSp>
          <p:nvCxnSpPr>
            <p:cNvPr id="16" name="Straight Connector 15"/>
            <p:cNvCxnSpPr/>
            <p:nvPr/>
          </p:nvCxnSpPr>
          <p:spPr>
            <a:xfrm rot="16200000" flipH="1">
              <a:off x="3686176" y="3797300"/>
              <a:ext cx="1524000" cy="76200"/>
            </a:xfrm>
            <a:prstGeom prst="line">
              <a:avLst/>
            </a:prstGeom>
            <a:ln w="2222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0800000">
              <a:off x="2428875" y="3835400"/>
              <a:ext cx="12192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>
              <a:off x="4829176" y="2273299"/>
              <a:ext cx="761998" cy="533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0800000" flipV="1">
              <a:off x="5248275" y="2844800"/>
              <a:ext cx="838200" cy="45719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0800000">
              <a:off x="5400675" y="3835398"/>
              <a:ext cx="914400" cy="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16200000" flipV="1">
              <a:off x="4981575" y="4635500"/>
              <a:ext cx="533400" cy="457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5" name="Object 34"/>
            <p:cNvGraphicFramePr>
              <a:graphicFrameLocks noChangeAspect="1"/>
            </p:cNvGraphicFramePr>
            <p:nvPr/>
          </p:nvGraphicFramePr>
          <p:xfrm>
            <a:off x="2286000" y="2383971"/>
            <a:ext cx="1441718" cy="14006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888840" imgH="863280" progId="Equation.3">
                    <p:embed/>
                  </p:oleObj>
                </mc:Choice>
                <mc:Fallback>
                  <p:oleObj name="Equation" r:id="rId7" imgW="888840" imgH="863280" progId="Equation.3">
                    <p:embed/>
                    <p:pic>
                      <p:nvPicPr>
                        <p:cNvPr id="35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0" y="2383971"/>
                          <a:ext cx="1441718" cy="14006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35"/>
            <p:cNvGraphicFramePr>
              <a:graphicFrameLocks noChangeAspect="1"/>
            </p:cNvGraphicFramePr>
            <p:nvPr/>
          </p:nvGraphicFramePr>
          <p:xfrm>
            <a:off x="5368925" y="1839913"/>
            <a:ext cx="369888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15640" imgH="164880" progId="Equation.3">
                    <p:embed/>
                  </p:oleObj>
                </mc:Choice>
                <mc:Fallback>
                  <p:oleObj name="Equation" r:id="rId9" imgW="215640" imgH="164880" progId="Equation.3">
                    <p:embed/>
                    <p:pic>
                      <p:nvPicPr>
                        <p:cNvPr id="36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8925" y="1839913"/>
                          <a:ext cx="369888" cy="282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6"/>
            <p:cNvGraphicFramePr>
              <a:graphicFrameLocks noChangeAspect="1"/>
            </p:cNvGraphicFramePr>
            <p:nvPr/>
          </p:nvGraphicFramePr>
          <p:xfrm>
            <a:off x="5999163" y="2678113"/>
            <a:ext cx="392112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228600" imgH="164880" progId="Equation.3">
                    <p:embed/>
                  </p:oleObj>
                </mc:Choice>
                <mc:Fallback>
                  <p:oleObj name="Equation" r:id="rId11" imgW="228600" imgH="164880" progId="Equation.3">
                    <p:embed/>
                    <p:pic>
                      <p:nvPicPr>
                        <p:cNvPr id="37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99163" y="2678113"/>
                          <a:ext cx="392112" cy="282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7"/>
            <p:cNvGraphicFramePr>
              <a:graphicFrameLocks noChangeAspect="1"/>
            </p:cNvGraphicFramePr>
            <p:nvPr/>
          </p:nvGraphicFramePr>
          <p:xfrm>
            <a:off x="6272213" y="3657600"/>
            <a:ext cx="392112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228600" imgH="177480" progId="Equation.3">
                    <p:embed/>
                  </p:oleObj>
                </mc:Choice>
                <mc:Fallback>
                  <p:oleObj name="Equation" r:id="rId13" imgW="228600" imgH="177480" progId="Equation.3">
                    <p:embed/>
                    <p:pic>
                      <p:nvPicPr>
                        <p:cNvPr id="38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72213" y="3657600"/>
                          <a:ext cx="392112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8"/>
            <p:cNvGraphicFramePr>
              <a:graphicFrameLocks noChangeAspect="1"/>
            </p:cNvGraphicFramePr>
            <p:nvPr/>
          </p:nvGraphicFramePr>
          <p:xfrm>
            <a:off x="5400675" y="5029200"/>
            <a:ext cx="3048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77480" imgH="177480" progId="Equation.3">
                    <p:embed/>
                  </p:oleObj>
                </mc:Choice>
                <mc:Fallback>
                  <p:oleObj name="Equation" r:id="rId15" imgW="177480" imgH="177480" progId="Equation.3">
                    <p:embed/>
                    <p:pic>
                      <p:nvPicPr>
                        <p:cNvPr id="39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0675" y="5029200"/>
                          <a:ext cx="30480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40"/>
            <p:cNvGraphicFramePr>
              <a:graphicFrameLocks noChangeAspect="1"/>
            </p:cNvGraphicFramePr>
            <p:nvPr/>
          </p:nvGraphicFramePr>
          <p:xfrm>
            <a:off x="4562475" y="3581400"/>
            <a:ext cx="468312" cy="5086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39680" imgH="152280" progId="Equation.3">
                    <p:embed/>
                  </p:oleObj>
                </mc:Choice>
                <mc:Fallback>
                  <p:oleObj name="Equation" r:id="rId17" imgW="139680" imgH="152280" progId="Equation.3">
                    <p:embed/>
                    <p:pic>
                      <p:nvPicPr>
                        <p:cNvPr id="41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62475" y="3581400"/>
                          <a:ext cx="468312" cy="5086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41"/>
            <p:cNvGraphicFramePr>
              <a:graphicFrameLocks noChangeAspect="1"/>
            </p:cNvGraphicFramePr>
            <p:nvPr/>
          </p:nvGraphicFramePr>
          <p:xfrm>
            <a:off x="3793235" y="3549650"/>
            <a:ext cx="616840" cy="565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64880" imgH="152280" progId="Equation.3">
                    <p:embed/>
                  </p:oleObj>
                </mc:Choice>
                <mc:Fallback>
                  <p:oleObj name="Equation" r:id="rId19" imgW="164880" imgH="152280" progId="Equation.3">
                    <p:embed/>
                    <p:pic>
                      <p:nvPicPr>
                        <p:cNvPr id="42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3235" y="3549650"/>
                          <a:ext cx="616840" cy="565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250579"/>
              </p:ext>
            </p:extLst>
          </p:nvPr>
        </p:nvGraphicFramePr>
        <p:xfrm>
          <a:off x="8512176" y="5804081"/>
          <a:ext cx="40322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79360" imgH="152280" progId="Equation.3">
                  <p:embed/>
                </p:oleObj>
              </mc:Choice>
              <mc:Fallback>
                <p:oleObj name="Equation" r:id="rId21" imgW="279360" imgH="152280" progId="Equation.3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2176" y="5804081"/>
                        <a:ext cx="403225" cy="220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133314"/>
              </p:ext>
            </p:extLst>
          </p:nvPr>
        </p:nvGraphicFramePr>
        <p:xfrm>
          <a:off x="7723188" y="3899080"/>
          <a:ext cx="127635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711000" imgH="431640" progId="Equation.3">
                  <p:embed/>
                </p:oleObj>
              </mc:Choice>
              <mc:Fallback>
                <p:oleObj name="Equation" r:id="rId23" imgW="711000" imgH="431640" progId="Equation.3">
                  <p:embed/>
                  <p:pic>
                    <p:nvPicPr>
                      <p:cNvPr id="46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3188" y="3899080"/>
                        <a:ext cx="1276350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093061"/>
              </p:ext>
            </p:extLst>
          </p:nvPr>
        </p:nvGraphicFramePr>
        <p:xfrm>
          <a:off x="7848600" y="4737280"/>
          <a:ext cx="920750" cy="802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495000" imgH="431640" progId="Equation.3">
                  <p:embed/>
                </p:oleObj>
              </mc:Choice>
              <mc:Fallback>
                <p:oleObj name="Equation" r:id="rId25" imgW="495000" imgH="431640" progId="Equation.3">
                  <p:embed/>
                  <p:pic>
                    <p:nvPicPr>
                      <p:cNvPr id="47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737280"/>
                        <a:ext cx="920750" cy="8020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8915399" y="4127681"/>
            <a:ext cx="1744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SumProduct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8915400" y="4813480"/>
            <a:ext cx="174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Implicit Normalization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915399" y="5651680"/>
            <a:ext cx="1838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Explicit Normalization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Analogy: Marking System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3419476" y="2032000"/>
            <a:ext cx="6181725" cy="4064000"/>
            <a:chOff x="1057275" y="1371600"/>
            <a:chExt cx="6181725" cy="4064000"/>
          </a:xfrm>
        </p:grpSpPr>
        <p:grpSp>
          <p:nvGrpSpPr>
            <p:cNvPr id="43" name="Group 42"/>
            <p:cNvGrpSpPr/>
            <p:nvPr/>
          </p:nvGrpSpPr>
          <p:grpSpPr>
            <a:xfrm>
              <a:off x="1057275" y="1371600"/>
              <a:ext cx="6181725" cy="4064000"/>
              <a:chOff x="2428875" y="1803400"/>
              <a:chExt cx="6181725" cy="4064000"/>
            </a:xfrm>
          </p:grpSpPr>
          <p:graphicFrame>
            <p:nvGraphicFramePr>
              <p:cNvPr id="4" name="Diagram 3"/>
              <p:cNvGraphicFramePr/>
              <p:nvPr/>
            </p:nvGraphicFramePr>
            <p:xfrm>
              <a:off x="2514600" y="1803400"/>
              <a:ext cx="6096000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3686176" y="3797300"/>
                <a:ext cx="1524000" cy="76200"/>
              </a:xfrm>
              <a:prstGeom prst="line">
                <a:avLst/>
              </a:prstGeom>
              <a:ln w="22225" cmpd="sng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rot="10800000">
                <a:off x="2428875" y="3835400"/>
                <a:ext cx="1219200" cy="158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rot="5400000">
                <a:off x="4829176" y="2273299"/>
                <a:ext cx="761998" cy="53340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rot="10800000" flipV="1">
                <a:off x="5248275" y="2844800"/>
                <a:ext cx="838200" cy="45719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rot="10800000">
                <a:off x="5400675" y="3835398"/>
                <a:ext cx="914400" cy="2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stCxn id="55" idx="1"/>
              </p:cNvCxnSpPr>
              <p:nvPr/>
            </p:nvCxnSpPr>
            <p:spPr>
              <a:xfrm rot="10800000">
                <a:off x="5181600" y="4394200"/>
                <a:ext cx="914400" cy="184666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41" name="Object 40"/>
              <p:cNvGraphicFramePr>
                <a:graphicFrameLocks noChangeAspect="1"/>
              </p:cNvGraphicFramePr>
              <p:nvPr/>
            </p:nvGraphicFramePr>
            <p:xfrm>
              <a:off x="4562475" y="3581400"/>
              <a:ext cx="468312" cy="5086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139680" imgH="152280" progId="Equation.3">
                      <p:embed/>
                    </p:oleObj>
                  </mc:Choice>
                  <mc:Fallback>
                    <p:oleObj name="Equation" r:id="rId7" imgW="139680" imgH="152280" progId="Equation.3">
                      <p:embed/>
                      <p:pic>
                        <p:nvPicPr>
                          <p:cNvPr id="41" name="Object 4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62475" y="3581400"/>
                            <a:ext cx="468312" cy="50863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2" name="Object 41"/>
              <p:cNvGraphicFramePr>
                <a:graphicFrameLocks noChangeAspect="1"/>
              </p:cNvGraphicFramePr>
              <p:nvPr/>
            </p:nvGraphicFramePr>
            <p:xfrm>
              <a:off x="3793235" y="3549650"/>
              <a:ext cx="616840" cy="5651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164880" imgH="152280" progId="Equation.3">
                      <p:embed/>
                    </p:oleObj>
                  </mc:Choice>
                  <mc:Fallback>
                    <p:oleObj name="Equation" r:id="rId9" imgW="164880" imgH="152280" progId="Equation.3">
                      <p:embed/>
                      <p:pic>
                        <p:nvPicPr>
                          <p:cNvPr id="42" name="Object 4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93235" y="3549650"/>
                            <a:ext cx="616840" cy="5651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2" name="TextBox 51"/>
            <p:cNvSpPr txBox="1"/>
            <p:nvPr/>
          </p:nvSpPr>
          <p:spPr>
            <a:xfrm>
              <a:off x="4038600" y="15240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Assignment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648200" y="22098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Case Study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953000" y="32004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Test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724400" y="39624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Quiz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18824-50A0-44CC-864E-0EC36288D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Object?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02C75-C36A-4226-863C-A5B1DAFF7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Object can be</a:t>
            </a:r>
          </a:p>
          <a:p>
            <a:pPr lvl="1"/>
            <a:r>
              <a:rPr lang="en-US" dirty="0"/>
              <a:t>Physical (Tangible)</a:t>
            </a:r>
          </a:p>
          <a:p>
            <a:pPr lvl="1"/>
            <a:r>
              <a:rPr lang="en-US" dirty="0"/>
              <a:t>Logical (Intangible)</a:t>
            </a:r>
          </a:p>
          <a:p>
            <a:r>
              <a:rPr lang="en-US" dirty="0"/>
              <a:t>From another perspective, Object can be</a:t>
            </a:r>
          </a:p>
          <a:p>
            <a:pPr lvl="1"/>
            <a:r>
              <a:rPr lang="en-US" dirty="0"/>
              <a:t>Simple</a:t>
            </a:r>
          </a:p>
          <a:p>
            <a:pPr lvl="1"/>
            <a:r>
              <a:rPr lang="en-US" dirty="0"/>
              <a:t>Complex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Depends on </a:t>
            </a:r>
            <a:r>
              <a:rPr lang="en-US" b="1" dirty="0"/>
              <a:t>Context</a:t>
            </a:r>
          </a:p>
          <a:p>
            <a:pPr lvl="1"/>
            <a:r>
              <a:rPr lang="en-US" dirty="0"/>
              <a:t>Vary by </a:t>
            </a:r>
            <a:r>
              <a:rPr lang="en-US" b="1" dirty="0"/>
              <a:t>Perception</a:t>
            </a:r>
            <a:r>
              <a:rPr lang="en-US" dirty="0"/>
              <a:t> </a:t>
            </a:r>
          </a:p>
          <a:p>
            <a:r>
              <a:rPr lang="en-US" dirty="0"/>
              <a:t>Every object must has Unique </a:t>
            </a:r>
            <a:r>
              <a:rPr lang="en-US" b="1" dirty="0"/>
              <a:t>Identity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41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Marking System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66801"/>
            <a:ext cx="9132587" cy="569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Normalization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total weight need not be 100%. The formula will ensure the output will fall in between 0..100%. This implied if the output becomes the input, it will be in between 0..100%.</a:t>
            </a:r>
          </a:p>
          <a:p>
            <a:r>
              <a:rPr lang="en-US" dirty="0"/>
              <a:t>It is done </a:t>
            </a:r>
            <a:r>
              <a:rPr lang="en-US" b="1" i="1" dirty="0"/>
              <a:t>implicitly</a:t>
            </a:r>
          </a:p>
          <a:p>
            <a:r>
              <a:rPr lang="en-US" dirty="0"/>
              <a:t>New sub measurement can be added or existing sub measurement can be remove without affecting other sub assessments.</a:t>
            </a:r>
          </a:p>
          <a:p>
            <a:r>
              <a:rPr lang="en-US" b="1" dirty="0"/>
              <a:t>Example:</a:t>
            </a:r>
            <a:r>
              <a:rPr lang="en-US" dirty="0"/>
              <a:t> The lecturer missed one of the assessment because of some reason. Or sometime additional assessment is given as well.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Explicit Normalization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 some abnormal circumstances, special normalization is needed.</a:t>
            </a:r>
          </a:p>
          <a:p>
            <a:r>
              <a:rPr lang="en-US" dirty="0"/>
              <a:t>This need to be done explicitly by the authorized parties which justifications.</a:t>
            </a:r>
          </a:p>
          <a:p>
            <a:r>
              <a:rPr lang="en-US" b="1" dirty="0"/>
              <a:t>Example: </a:t>
            </a:r>
            <a:r>
              <a:rPr lang="en-US" dirty="0"/>
              <a:t>The lecturer expectation is too high. The faculty need to normalized the student result for the subject by bring up all the student marks.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Measurement System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1600200" y="2159000"/>
            <a:ext cx="6096000" cy="4064000"/>
            <a:chOff x="314325" y="2565400"/>
            <a:chExt cx="6096000" cy="4064000"/>
          </a:xfrm>
        </p:grpSpPr>
        <p:graphicFrame>
          <p:nvGraphicFramePr>
            <p:cNvPr id="6" name="Diagram 5"/>
            <p:cNvGraphicFramePr/>
            <p:nvPr/>
          </p:nvGraphicFramePr>
          <p:xfrm>
            <a:off x="314325" y="2565400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cxnSp>
          <p:nvCxnSpPr>
            <p:cNvPr id="8" name="Straight Arrow Connector 7"/>
            <p:cNvCxnSpPr/>
            <p:nvPr/>
          </p:nvCxnSpPr>
          <p:spPr>
            <a:xfrm rot="10800000">
              <a:off x="762000" y="4598988"/>
              <a:ext cx="6858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>
              <a:off x="2628901" y="3035299"/>
              <a:ext cx="761998" cy="533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10800000" flipV="1">
              <a:off x="3048000" y="3606800"/>
              <a:ext cx="838200" cy="45719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6200000" flipV="1">
              <a:off x="2781300" y="5397500"/>
              <a:ext cx="533400" cy="457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029075" y="2133600"/>
            <a:ext cx="6096000" cy="4064000"/>
            <a:chOff x="314325" y="2565400"/>
            <a:chExt cx="6096000" cy="4064000"/>
          </a:xfrm>
        </p:grpSpPr>
        <p:graphicFrame>
          <p:nvGraphicFramePr>
            <p:cNvPr id="48" name="Diagram 47"/>
            <p:cNvGraphicFramePr/>
            <p:nvPr/>
          </p:nvGraphicFramePr>
          <p:xfrm>
            <a:off x="314325" y="2565400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cxnSp>
          <p:nvCxnSpPr>
            <p:cNvPr id="50" name="Straight Arrow Connector 49"/>
            <p:cNvCxnSpPr/>
            <p:nvPr/>
          </p:nvCxnSpPr>
          <p:spPr>
            <a:xfrm rot="10800000">
              <a:off x="762000" y="4598988"/>
              <a:ext cx="6858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5400000">
              <a:off x="2628901" y="3035299"/>
              <a:ext cx="761998" cy="533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10800000" flipV="1">
              <a:off x="3048000" y="3606800"/>
              <a:ext cx="838200" cy="45719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rot="10800000">
              <a:off x="3200400" y="4597398"/>
              <a:ext cx="914400" cy="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16200000" flipV="1">
              <a:off x="2781300" y="5397500"/>
              <a:ext cx="533400" cy="457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5791200" y="3454400"/>
            <a:ext cx="6096000" cy="4064000"/>
            <a:chOff x="5029200" y="1219200"/>
            <a:chExt cx="6096000" cy="4064000"/>
          </a:xfrm>
        </p:grpSpPr>
        <p:graphicFrame>
          <p:nvGraphicFramePr>
            <p:cNvPr id="66" name="Diagram 65"/>
            <p:cNvGraphicFramePr/>
            <p:nvPr/>
          </p:nvGraphicFramePr>
          <p:xfrm>
            <a:off x="5029200" y="1219200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cxnSp>
          <p:nvCxnSpPr>
            <p:cNvPr id="67" name="Straight Arrow Connector 66"/>
            <p:cNvCxnSpPr/>
            <p:nvPr/>
          </p:nvCxnSpPr>
          <p:spPr>
            <a:xfrm rot="5400000">
              <a:off x="7343776" y="1689099"/>
              <a:ext cx="761998" cy="533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rot="10800000" flipV="1">
              <a:off x="7762875" y="2260600"/>
              <a:ext cx="838200" cy="45719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rot="10800000">
              <a:off x="7915275" y="3251198"/>
              <a:ext cx="914400" cy="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16200000" flipV="1">
              <a:off x="7526338" y="4021137"/>
              <a:ext cx="254000" cy="2381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6248400" y="685800"/>
            <a:ext cx="6096000" cy="4064000"/>
            <a:chOff x="5029200" y="1219200"/>
            <a:chExt cx="6096000" cy="4064000"/>
          </a:xfrm>
        </p:grpSpPr>
        <p:graphicFrame>
          <p:nvGraphicFramePr>
            <p:cNvPr id="72" name="Diagram 71"/>
            <p:cNvGraphicFramePr/>
            <p:nvPr/>
          </p:nvGraphicFramePr>
          <p:xfrm>
            <a:off x="5029200" y="1219200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cxnSp>
          <p:nvCxnSpPr>
            <p:cNvPr id="73" name="Straight Arrow Connector 72"/>
            <p:cNvCxnSpPr/>
            <p:nvPr/>
          </p:nvCxnSpPr>
          <p:spPr>
            <a:xfrm rot="5400000">
              <a:off x="7373939" y="1862137"/>
              <a:ext cx="558798" cy="3905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rot="10800000" flipV="1">
              <a:off x="7762875" y="2260600"/>
              <a:ext cx="838200" cy="45719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rot="10800000">
              <a:off x="7915275" y="3251198"/>
              <a:ext cx="914400" cy="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rot="16200000" flipV="1">
              <a:off x="7496175" y="4051300"/>
              <a:ext cx="533400" cy="457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/>
          <p:cNvSpPr txBox="1"/>
          <p:nvPr/>
        </p:nvSpPr>
        <p:spPr>
          <a:xfrm>
            <a:off x="581025" y="227707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System can grow. </a:t>
            </a:r>
          </a:p>
          <a:p>
            <a:r>
              <a:rPr lang="en-US" dirty="0"/>
              <a:t>All the inputs &amp; outputs must be 0..100%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CGPA System</a:t>
            </a:r>
          </a:p>
        </p:txBody>
      </p:sp>
      <p:grpSp>
        <p:nvGrpSpPr>
          <p:cNvPr id="3" name="Group 45"/>
          <p:cNvGrpSpPr/>
          <p:nvPr/>
        </p:nvGrpSpPr>
        <p:grpSpPr>
          <a:xfrm>
            <a:off x="1600200" y="2159000"/>
            <a:ext cx="6096000" cy="4064000"/>
            <a:chOff x="314325" y="2565400"/>
            <a:chExt cx="6096000" cy="4064000"/>
          </a:xfrm>
        </p:grpSpPr>
        <p:graphicFrame>
          <p:nvGraphicFramePr>
            <p:cNvPr id="6" name="Diagram 5"/>
            <p:cNvGraphicFramePr/>
            <p:nvPr/>
          </p:nvGraphicFramePr>
          <p:xfrm>
            <a:off x="314325" y="2565400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cxnSp>
          <p:nvCxnSpPr>
            <p:cNvPr id="8" name="Straight Arrow Connector 7"/>
            <p:cNvCxnSpPr/>
            <p:nvPr/>
          </p:nvCxnSpPr>
          <p:spPr>
            <a:xfrm rot="10800000">
              <a:off x="762000" y="4598988"/>
              <a:ext cx="6858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>
              <a:off x="2628901" y="3035299"/>
              <a:ext cx="761998" cy="533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10800000" flipV="1">
              <a:off x="3048000" y="3606800"/>
              <a:ext cx="838200" cy="45719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6200000" flipV="1">
              <a:off x="2781300" y="5397500"/>
              <a:ext cx="533400" cy="457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46"/>
          <p:cNvGrpSpPr/>
          <p:nvPr/>
        </p:nvGrpSpPr>
        <p:grpSpPr>
          <a:xfrm>
            <a:off x="4029075" y="2133600"/>
            <a:ext cx="6096000" cy="4064000"/>
            <a:chOff x="314325" y="2565400"/>
            <a:chExt cx="6096000" cy="4064000"/>
          </a:xfrm>
        </p:grpSpPr>
        <p:graphicFrame>
          <p:nvGraphicFramePr>
            <p:cNvPr id="48" name="Diagram 47"/>
            <p:cNvGraphicFramePr/>
            <p:nvPr/>
          </p:nvGraphicFramePr>
          <p:xfrm>
            <a:off x="314325" y="2565400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cxnSp>
          <p:nvCxnSpPr>
            <p:cNvPr id="50" name="Straight Arrow Connector 49"/>
            <p:cNvCxnSpPr/>
            <p:nvPr/>
          </p:nvCxnSpPr>
          <p:spPr>
            <a:xfrm rot="10800000">
              <a:off x="762000" y="4598988"/>
              <a:ext cx="6858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5400000">
              <a:off x="2628901" y="3035299"/>
              <a:ext cx="761998" cy="533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10800000" flipV="1">
              <a:off x="3048000" y="3606800"/>
              <a:ext cx="838200" cy="45719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rot="10800000">
              <a:off x="3200400" y="4597398"/>
              <a:ext cx="914400" cy="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16200000" flipV="1">
              <a:off x="2781300" y="5397500"/>
              <a:ext cx="533400" cy="457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64"/>
          <p:cNvGrpSpPr/>
          <p:nvPr/>
        </p:nvGrpSpPr>
        <p:grpSpPr>
          <a:xfrm>
            <a:off x="5791200" y="3454400"/>
            <a:ext cx="6096000" cy="4064000"/>
            <a:chOff x="5029200" y="1219200"/>
            <a:chExt cx="6096000" cy="4064000"/>
          </a:xfrm>
        </p:grpSpPr>
        <p:graphicFrame>
          <p:nvGraphicFramePr>
            <p:cNvPr id="66" name="Diagram 65"/>
            <p:cNvGraphicFramePr/>
            <p:nvPr/>
          </p:nvGraphicFramePr>
          <p:xfrm>
            <a:off x="5029200" y="1219200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cxnSp>
          <p:nvCxnSpPr>
            <p:cNvPr id="67" name="Straight Arrow Connector 66"/>
            <p:cNvCxnSpPr/>
            <p:nvPr/>
          </p:nvCxnSpPr>
          <p:spPr>
            <a:xfrm rot="5400000">
              <a:off x="7343776" y="1689099"/>
              <a:ext cx="761998" cy="533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rot="10800000" flipV="1">
              <a:off x="7762875" y="2260600"/>
              <a:ext cx="838200" cy="45719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rot="10800000">
              <a:off x="7915275" y="3251198"/>
              <a:ext cx="914400" cy="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16200000" flipV="1">
              <a:off x="7526338" y="4021137"/>
              <a:ext cx="254000" cy="2381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70"/>
          <p:cNvGrpSpPr/>
          <p:nvPr/>
        </p:nvGrpSpPr>
        <p:grpSpPr>
          <a:xfrm>
            <a:off x="6248400" y="685800"/>
            <a:ext cx="6096000" cy="4064000"/>
            <a:chOff x="5029200" y="1219200"/>
            <a:chExt cx="6096000" cy="4064000"/>
          </a:xfrm>
        </p:grpSpPr>
        <p:graphicFrame>
          <p:nvGraphicFramePr>
            <p:cNvPr id="72" name="Diagram 71"/>
            <p:cNvGraphicFramePr/>
            <p:nvPr/>
          </p:nvGraphicFramePr>
          <p:xfrm>
            <a:off x="5029200" y="1219200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cxnSp>
          <p:nvCxnSpPr>
            <p:cNvPr id="73" name="Straight Arrow Connector 72"/>
            <p:cNvCxnSpPr/>
            <p:nvPr/>
          </p:nvCxnSpPr>
          <p:spPr>
            <a:xfrm rot="5400000">
              <a:off x="7373939" y="1862137"/>
              <a:ext cx="558798" cy="3905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rot="10800000" flipV="1">
              <a:off x="7762875" y="2260600"/>
              <a:ext cx="838200" cy="45719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rot="10800000">
              <a:off x="7915275" y="3251198"/>
              <a:ext cx="914400" cy="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rot="16200000" flipV="1">
              <a:off x="7496175" y="4051300"/>
              <a:ext cx="533400" cy="457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4724399" y="2907269"/>
            <a:ext cx="130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Internship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05125" y="3962401"/>
            <a:ext cx="1133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CGPA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67325" y="3551703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</a:t>
            </a:r>
            <a:r>
              <a:rPr lang="en-US" sz="2400" b="1" baseline="30000" dirty="0"/>
              <a:t>nd</a:t>
            </a:r>
            <a:r>
              <a:rPr lang="en-US" sz="2400" b="1" dirty="0"/>
              <a:t> Year</a:t>
            </a:r>
          </a:p>
          <a:p>
            <a:pPr algn="ctr"/>
            <a:r>
              <a:rPr lang="en-US" sz="2400" b="1" dirty="0"/>
              <a:t>Result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43800" y="25146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TMX2014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86600" y="5334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TMT2034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62474" y="2209801"/>
            <a:ext cx="2066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Co-Curriculum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4"/>
          <p:cNvGrpSpPr/>
          <p:nvPr/>
        </p:nvGrpSpPr>
        <p:grpSpPr>
          <a:xfrm>
            <a:off x="5791200" y="3454400"/>
            <a:ext cx="6096000" cy="4064000"/>
            <a:chOff x="5029200" y="1219200"/>
            <a:chExt cx="6096000" cy="4064000"/>
          </a:xfrm>
        </p:grpSpPr>
        <p:graphicFrame>
          <p:nvGraphicFramePr>
            <p:cNvPr id="66" name="Diagram 65"/>
            <p:cNvGraphicFramePr/>
            <p:nvPr/>
          </p:nvGraphicFramePr>
          <p:xfrm>
            <a:off x="5029200" y="1219200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cxnSp>
          <p:nvCxnSpPr>
            <p:cNvPr id="67" name="Straight Arrow Connector 66"/>
            <p:cNvCxnSpPr/>
            <p:nvPr/>
          </p:nvCxnSpPr>
          <p:spPr>
            <a:xfrm rot="5400000">
              <a:off x="7343776" y="1689099"/>
              <a:ext cx="761998" cy="533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rot="10800000" flipV="1">
              <a:off x="7762875" y="2260600"/>
              <a:ext cx="838200" cy="45719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rot="10800000">
              <a:off x="7915275" y="3251198"/>
              <a:ext cx="914400" cy="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16200000" flipV="1">
              <a:off x="7526338" y="4021137"/>
              <a:ext cx="254000" cy="2381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45"/>
          <p:cNvGrpSpPr/>
          <p:nvPr/>
        </p:nvGrpSpPr>
        <p:grpSpPr>
          <a:xfrm>
            <a:off x="1600200" y="2159000"/>
            <a:ext cx="6096000" cy="4064000"/>
            <a:chOff x="314325" y="2565400"/>
            <a:chExt cx="6096000" cy="4064000"/>
          </a:xfrm>
        </p:grpSpPr>
        <p:graphicFrame>
          <p:nvGraphicFramePr>
            <p:cNvPr id="6" name="Diagram 5"/>
            <p:cNvGraphicFramePr/>
            <p:nvPr/>
          </p:nvGraphicFramePr>
          <p:xfrm>
            <a:off x="314325" y="2565400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cxnSp>
          <p:nvCxnSpPr>
            <p:cNvPr id="8" name="Straight Arrow Connector 7"/>
            <p:cNvCxnSpPr/>
            <p:nvPr/>
          </p:nvCxnSpPr>
          <p:spPr>
            <a:xfrm rot="10800000">
              <a:off x="762000" y="4598988"/>
              <a:ext cx="6858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>
              <a:off x="2628901" y="3035299"/>
              <a:ext cx="761998" cy="533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10800000" flipV="1">
              <a:off x="3048000" y="3606800"/>
              <a:ext cx="838200" cy="45719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6200000" flipV="1">
              <a:off x="2781300" y="5397500"/>
              <a:ext cx="533400" cy="457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70"/>
          <p:cNvGrpSpPr/>
          <p:nvPr/>
        </p:nvGrpSpPr>
        <p:grpSpPr>
          <a:xfrm>
            <a:off x="6248400" y="685800"/>
            <a:ext cx="6096000" cy="4064000"/>
            <a:chOff x="5029200" y="1219200"/>
            <a:chExt cx="6096000" cy="4064000"/>
          </a:xfrm>
        </p:grpSpPr>
        <p:graphicFrame>
          <p:nvGraphicFramePr>
            <p:cNvPr id="72" name="Diagram 71"/>
            <p:cNvGraphicFramePr/>
            <p:nvPr/>
          </p:nvGraphicFramePr>
          <p:xfrm>
            <a:off x="5029200" y="1219200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cxnSp>
          <p:nvCxnSpPr>
            <p:cNvPr id="73" name="Straight Arrow Connector 72"/>
            <p:cNvCxnSpPr/>
            <p:nvPr/>
          </p:nvCxnSpPr>
          <p:spPr>
            <a:xfrm rot="5400000">
              <a:off x="7373939" y="1862137"/>
              <a:ext cx="558798" cy="3905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rot="10800000" flipV="1">
              <a:off x="7762875" y="2260600"/>
              <a:ext cx="838200" cy="45719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rot="10800000">
              <a:off x="7915275" y="3251198"/>
              <a:ext cx="914400" cy="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rot="16200000" flipV="1">
              <a:off x="7496175" y="4051300"/>
              <a:ext cx="533400" cy="457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46"/>
          <p:cNvGrpSpPr/>
          <p:nvPr/>
        </p:nvGrpSpPr>
        <p:grpSpPr>
          <a:xfrm>
            <a:off x="4029075" y="2133600"/>
            <a:ext cx="6096000" cy="4064000"/>
            <a:chOff x="314325" y="2565400"/>
            <a:chExt cx="6096000" cy="4064000"/>
          </a:xfrm>
        </p:grpSpPr>
        <p:graphicFrame>
          <p:nvGraphicFramePr>
            <p:cNvPr id="48" name="Diagram 47"/>
            <p:cNvGraphicFramePr/>
            <p:nvPr/>
          </p:nvGraphicFramePr>
          <p:xfrm>
            <a:off x="314325" y="2565400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cxnSp>
          <p:nvCxnSpPr>
            <p:cNvPr id="50" name="Straight Arrow Connector 49"/>
            <p:cNvCxnSpPr/>
            <p:nvPr/>
          </p:nvCxnSpPr>
          <p:spPr>
            <a:xfrm rot="10800000">
              <a:off x="762000" y="4598988"/>
              <a:ext cx="6858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5400000">
              <a:off x="2628901" y="3035299"/>
              <a:ext cx="761998" cy="533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10800000" flipV="1">
              <a:off x="3048000" y="3606800"/>
              <a:ext cx="838200" cy="45719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rot="10800000">
              <a:off x="3200400" y="4597398"/>
              <a:ext cx="914400" cy="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16200000" flipV="1">
              <a:off x="2781300" y="5397500"/>
              <a:ext cx="533400" cy="457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CGPA System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24399" y="2907269"/>
            <a:ext cx="1495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Internship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24200" y="3962401"/>
            <a:ext cx="112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CGPA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38737" y="3757701"/>
            <a:ext cx="1590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</a:t>
            </a:r>
            <a:r>
              <a:rPr lang="en-US" sz="2400" b="1" baseline="30000" dirty="0"/>
              <a:t>nd</a:t>
            </a:r>
            <a:r>
              <a:rPr lang="en-US" sz="2400" b="1" dirty="0"/>
              <a:t> Year</a:t>
            </a:r>
          </a:p>
          <a:p>
            <a:pPr algn="ctr"/>
            <a:r>
              <a:rPr lang="en-US" sz="2400" b="1" dirty="0"/>
              <a:t>Result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43800" y="25146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TMX2014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86600" y="5334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TMT2034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43400" y="220980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Co-Curriculum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839200" y="914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60%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525000" y="1371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70%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906000" y="2362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80%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144000" y="3657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90%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229600" y="3657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80%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067800" y="4267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40%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372600" y="5257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90%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458200" y="6248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90%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15200" y="3886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80%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553200" y="2286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80%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043018" y="243810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80%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54660" y="312390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90%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419600" y="5334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75%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752600" y="3810001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???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BF005-3321-43AE-9238-B0F25B394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Aspects of Object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8A811B4-911A-411B-B27C-0742A2796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85" y="3429000"/>
            <a:ext cx="10191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CFFDF23-3273-4C25-9381-03E2D9721C39}"/>
              </a:ext>
            </a:extLst>
          </p:cNvPr>
          <p:cNvSpPr/>
          <p:nvPr/>
        </p:nvSpPr>
        <p:spPr>
          <a:xfrm>
            <a:off x="6647011" y="2415000"/>
            <a:ext cx="2393723" cy="2129008"/>
          </a:xfrm>
          <a:prstGeom prst="wedgeRoundRectCallout">
            <a:avLst>
              <a:gd name="adj1" fmla="val -89339"/>
              <a:gd name="adj2" fmla="val 4813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Name</a:t>
            </a:r>
            <a:r>
              <a:rPr lang="en-US" dirty="0">
                <a:solidFill>
                  <a:schemeClr val="tx1"/>
                </a:solidFill>
              </a:rPr>
              <a:t>=Trump</a:t>
            </a:r>
          </a:p>
          <a:p>
            <a:r>
              <a:rPr lang="en-US" b="1" dirty="0">
                <a:solidFill>
                  <a:schemeClr val="tx1"/>
                </a:solidFill>
              </a:rPr>
              <a:t>Gender</a:t>
            </a:r>
            <a:r>
              <a:rPr lang="en-US" dirty="0">
                <a:solidFill>
                  <a:schemeClr val="tx1"/>
                </a:solidFill>
              </a:rPr>
              <a:t>=Male</a:t>
            </a:r>
          </a:p>
          <a:p>
            <a:r>
              <a:rPr lang="en-US" b="1" dirty="0">
                <a:solidFill>
                  <a:schemeClr val="tx1"/>
                </a:solidFill>
              </a:rPr>
              <a:t>Age</a:t>
            </a:r>
            <a:r>
              <a:rPr lang="en-US" dirty="0">
                <a:solidFill>
                  <a:schemeClr val="tx1"/>
                </a:solidFill>
              </a:rPr>
              <a:t>=74</a:t>
            </a:r>
          </a:p>
          <a:p>
            <a:r>
              <a:rPr lang="en-US" b="1" dirty="0">
                <a:solidFill>
                  <a:schemeClr val="tx1"/>
                </a:solidFill>
              </a:rPr>
              <a:t>Height</a:t>
            </a:r>
            <a:r>
              <a:rPr lang="en-US" dirty="0">
                <a:solidFill>
                  <a:schemeClr val="tx1"/>
                </a:solidFill>
              </a:rPr>
              <a:t>=6’3”</a:t>
            </a:r>
          </a:p>
          <a:p>
            <a:r>
              <a:rPr lang="en-US" b="1" dirty="0">
                <a:solidFill>
                  <a:schemeClr val="tx1"/>
                </a:solidFill>
              </a:rPr>
              <a:t>Wight</a:t>
            </a:r>
            <a:r>
              <a:rPr lang="en-US" dirty="0">
                <a:solidFill>
                  <a:schemeClr val="tx1"/>
                </a:solidFill>
              </a:rPr>
              <a:t>=243Pound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3A7004-AE7F-4350-9C9D-AD0BA7DDF78B}"/>
              </a:ext>
            </a:extLst>
          </p:cNvPr>
          <p:cNvSpPr txBox="1"/>
          <p:nvPr/>
        </p:nvSpPr>
        <p:spPr>
          <a:xfrm>
            <a:off x="6920785" y="4490482"/>
            <a:ext cx="1019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Noun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E56AA6-3328-46E8-963D-979E9660BEF0}"/>
              </a:ext>
            </a:extLst>
          </p:cNvPr>
          <p:cNvSpPr txBox="1"/>
          <p:nvPr/>
        </p:nvSpPr>
        <p:spPr>
          <a:xfrm>
            <a:off x="5489828" y="2373841"/>
            <a:ext cx="1857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Attributes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BA672C-49A1-42CB-B847-4563FE63C453}"/>
              </a:ext>
            </a:extLst>
          </p:cNvPr>
          <p:cNvSpPr txBox="1"/>
          <p:nvPr/>
        </p:nvSpPr>
        <p:spPr>
          <a:xfrm>
            <a:off x="9167375" y="2521661"/>
            <a:ext cx="1747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Attribute </a:t>
            </a:r>
          </a:p>
          <a:p>
            <a:r>
              <a:rPr lang="en-US" dirty="0"/>
              <a:t>Values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4C7CC512-D3D9-409B-84E3-0AFB6156EFCF}"/>
              </a:ext>
            </a:extLst>
          </p:cNvPr>
          <p:cNvSpPr/>
          <p:nvPr/>
        </p:nvSpPr>
        <p:spPr>
          <a:xfrm>
            <a:off x="1277208" y="2827103"/>
            <a:ext cx="2683601" cy="858490"/>
          </a:xfrm>
          <a:prstGeom prst="wedgeRoundRectCallout">
            <a:avLst>
              <a:gd name="adj1" fmla="val 68860"/>
              <a:gd name="adj2" fmla="val 3674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Stingy</a:t>
            </a:r>
          </a:p>
          <a:p>
            <a:r>
              <a:rPr lang="en-US" b="1" dirty="0">
                <a:solidFill>
                  <a:schemeClr val="tx1"/>
                </a:solidFill>
              </a:rPr>
              <a:t>Hot Temper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FAB945-F4D5-4023-AD6F-D2948A0E4108}"/>
              </a:ext>
            </a:extLst>
          </p:cNvPr>
          <p:cNvSpPr txBox="1"/>
          <p:nvPr/>
        </p:nvSpPr>
        <p:spPr>
          <a:xfrm>
            <a:off x="605162" y="4121150"/>
            <a:ext cx="1365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Adjective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8312D4-4940-4CF3-AEC7-53F6E7A6D5EF}"/>
              </a:ext>
            </a:extLst>
          </p:cNvPr>
          <p:cNvSpPr txBox="1"/>
          <p:nvPr/>
        </p:nvSpPr>
        <p:spPr>
          <a:xfrm>
            <a:off x="165857" y="3117359"/>
            <a:ext cx="1169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655C6A-24BA-414F-B856-7472C252E2AA}"/>
              </a:ext>
            </a:extLst>
          </p:cNvPr>
          <p:cNvSpPr txBox="1"/>
          <p:nvPr/>
        </p:nvSpPr>
        <p:spPr>
          <a:xfrm>
            <a:off x="2112186" y="4537320"/>
            <a:ext cx="2122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Examples:</a:t>
            </a:r>
          </a:p>
          <a:p>
            <a:r>
              <a:rPr lang="en-US" i="1" dirty="0"/>
              <a:t>	Rich/Poor</a:t>
            </a:r>
          </a:p>
          <a:p>
            <a:r>
              <a:rPr lang="en-US" i="1" dirty="0"/>
              <a:t>	Young/Old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B201F0-B0AE-4ABB-9C8B-5301EAEB48F7}"/>
              </a:ext>
            </a:extLst>
          </p:cNvPr>
          <p:cNvSpPr txBox="1"/>
          <p:nvPr/>
        </p:nvSpPr>
        <p:spPr>
          <a:xfrm>
            <a:off x="2711450" y="4153416"/>
            <a:ext cx="799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08635BA-37ED-4C70-B9ED-FEFEA96592E9}"/>
              </a:ext>
            </a:extLst>
          </p:cNvPr>
          <p:cNvCxnSpPr>
            <a:cxnSpLocks/>
          </p:cNvCxnSpPr>
          <p:nvPr/>
        </p:nvCxnSpPr>
        <p:spPr>
          <a:xfrm flipV="1">
            <a:off x="857630" y="3425243"/>
            <a:ext cx="0" cy="695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3C88CA5-6719-4091-BAE5-DCABF78F4483}"/>
              </a:ext>
            </a:extLst>
          </p:cNvPr>
          <p:cNvCxnSpPr>
            <a:cxnSpLocks/>
          </p:cNvCxnSpPr>
          <p:nvPr/>
        </p:nvCxnSpPr>
        <p:spPr>
          <a:xfrm>
            <a:off x="1808860" y="4338082"/>
            <a:ext cx="9025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4ED52B1-2316-42ED-9FCD-BC55B7510B4E}"/>
              </a:ext>
            </a:extLst>
          </p:cNvPr>
          <p:cNvSpPr txBox="1"/>
          <p:nvPr/>
        </p:nvSpPr>
        <p:spPr>
          <a:xfrm>
            <a:off x="4911656" y="6292376"/>
            <a:ext cx="1857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Relationship</a:t>
            </a: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3C1563B7-8D8A-4FC2-B2C4-408F3A876A6F}"/>
              </a:ext>
            </a:extLst>
          </p:cNvPr>
          <p:cNvSpPr/>
          <p:nvPr/>
        </p:nvSpPr>
        <p:spPr>
          <a:xfrm>
            <a:off x="4633696" y="5175250"/>
            <a:ext cx="3773704" cy="1117126"/>
          </a:xfrm>
          <a:prstGeom prst="wedgeRoundRectCallout">
            <a:avLst>
              <a:gd name="adj1" fmla="val -40933"/>
              <a:gd name="adj2" fmla="val -6977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President of United State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Father of Ivanka Trump</a:t>
            </a:r>
          </a:p>
          <a:p>
            <a:r>
              <a:rPr lang="en-US" b="1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ADF3C45-3FC7-418D-887D-17AF4329B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950" y="5706574"/>
            <a:ext cx="508000" cy="50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DF444A3-DF75-49E2-9C16-74B471D6C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4508" y="4908062"/>
            <a:ext cx="1032958" cy="687387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E6570DC-21CA-4B09-9133-8353FEE7BF58}"/>
              </a:ext>
            </a:extLst>
          </p:cNvPr>
          <p:cNvCxnSpPr>
            <a:cxnSpLocks/>
          </p:cNvCxnSpPr>
          <p:nvPr/>
        </p:nvCxnSpPr>
        <p:spPr>
          <a:xfrm flipH="1" flipV="1">
            <a:off x="6426580" y="2682294"/>
            <a:ext cx="342198" cy="435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F6F364F-3A02-4C41-AF94-5B2192D476A1}"/>
              </a:ext>
            </a:extLst>
          </p:cNvPr>
          <p:cNvCxnSpPr>
            <a:cxnSpLocks/>
          </p:cNvCxnSpPr>
          <p:nvPr/>
        </p:nvCxnSpPr>
        <p:spPr>
          <a:xfrm flipV="1">
            <a:off x="8407400" y="2827103"/>
            <a:ext cx="774700" cy="254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261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C96D1-C85A-4816-A16D-3F75F987F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and Encapsulation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60B8C-40AD-421B-B1A2-99A12CC20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789680"/>
          </a:xfrm>
        </p:spPr>
        <p:txBody>
          <a:bodyPr>
            <a:normAutofit/>
          </a:bodyPr>
          <a:lstStyle/>
          <a:p>
            <a:r>
              <a:rPr lang="en-US" dirty="0"/>
              <a:t>Concept</a:t>
            </a:r>
          </a:p>
          <a:p>
            <a:r>
              <a:rPr lang="en-US" dirty="0"/>
              <a:t>Language as Tool</a:t>
            </a:r>
          </a:p>
          <a:p>
            <a:r>
              <a:rPr lang="en-US" b="1" dirty="0"/>
              <a:t>Vocabulary</a:t>
            </a:r>
            <a:r>
              <a:rPr lang="en-US" dirty="0"/>
              <a:t> of language provides symbolic representation of Concepts</a:t>
            </a:r>
          </a:p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 </a:t>
            </a:r>
            <a:r>
              <a:rPr lang="en-US" dirty="0"/>
              <a:t>= Process of grouping objects by comparing their common aspects to form concepts about them.</a:t>
            </a:r>
          </a:p>
          <a:p>
            <a:r>
              <a:rPr lang="en-US" dirty="0"/>
              <a:t> Classification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Attribute Set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Attribute Value/State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Relationship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Behavior</a:t>
            </a:r>
          </a:p>
          <a:p>
            <a:pPr marL="457200" lvl="1" indent="0">
              <a:buNone/>
            </a:pP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0D2B376-13D2-4962-B341-A01E780C7143}"/>
              </a:ext>
            </a:extLst>
          </p:cNvPr>
          <p:cNvCxnSpPr>
            <a:cxnSpLocks/>
          </p:cNvCxnSpPr>
          <p:nvPr/>
        </p:nvCxnSpPr>
        <p:spPr>
          <a:xfrm>
            <a:off x="3182620" y="5052151"/>
            <a:ext cx="1343025" cy="411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8825F31-A9BD-49C1-89EB-DD9C75ABF71F}"/>
              </a:ext>
            </a:extLst>
          </p:cNvPr>
          <p:cNvCxnSpPr>
            <a:cxnSpLocks/>
          </p:cNvCxnSpPr>
          <p:nvPr/>
        </p:nvCxnSpPr>
        <p:spPr>
          <a:xfrm flipV="1">
            <a:off x="2969895" y="5604407"/>
            <a:ext cx="1555750" cy="497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EE5D338-E3B1-4959-8327-04321997D8E1}"/>
              </a:ext>
            </a:extLst>
          </p:cNvPr>
          <p:cNvSpPr txBox="1"/>
          <p:nvPr/>
        </p:nvSpPr>
        <p:spPr>
          <a:xfrm>
            <a:off x="4525645" y="5302260"/>
            <a:ext cx="176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Encapsulation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4DD6BCD-1850-49E4-A9F9-C4E6729B6345}"/>
              </a:ext>
            </a:extLst>
          </p:cNvPr>
          <p:cNvCxnSpPr>
            <a:cxnSpLocks/>
          </p:cNvCxnSpPr>
          <p:nvPr/>
        </p:nvCxnSpPr>
        <p:spPr>
          <a:xfrm>
            <a:off x="3182620" y="4695706"/>
            <a:ext cx="2686050" cy="0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84914E8-5906-40ED-B1F3-CD79D014061B}"/>
              </a:ext>
            </a:extLst>
          </p:cNvPr>
          <p:cNvSpPr txBox="1"/>
          <p:nvPr/>
        </p:nvSpPr>
        <p:spPr>
          <a:xfrm>
            <a:off x="5840031" y="4493690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428BD6-D935-425E-96D8-736401125293}"/>
              </a:ext>
            </a:extLst>
          </p:cNvPr>
          <p:cNvSpPr txBox="1"/>
          <p:nvPr/>
        </p:nvSpPr>
        <p:spPr>
          <a:xfrm>
            <a:off x="6753806" y="5265450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Class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EC77E5F-0ECA-4B7F-AD73-6675927C268C}"/>
              </a:ext>
            </a:extLst>
          </p:cNvPr>
          <p:cNvGrpSpPr/>
          <p:nvPr/>
        </p:nvGrpSpPr>
        <p:grpSpPr>
          <a:xfrm>
            <a:off x="6753806" y="5608866"/>
            <a:ext cx="1016002" cy="603250"/>
            <a:chOff x="7799735" y="4724400"/>
            <a:chExt cx="1016002" cy="6032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FE69030-E2F3-497E-89C3-4B25CFE26C16}"/>
                </a:ext>
              </a:extLst>
            </p:cNvPr>
            <p:cNvSpPr/>
            <p:nvPr/>
          </p:nvSpPr>
          <p:spPr>
            <a:xfrm>
              <a:off x="7799736" y="4724400"/>
              <a:ext cx="1016001" cy="203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Name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119EC0A-84A7-4896-B819-D539B40EAEA4}"/>
                </a:ext>
              </a:extLst>
            </p:cNvPr>
            <p:cNvSpPr/>
            <p:nvPr/>
          </p:nvSpPr>
          <p:spPr>
            <a:xfrm>
              <a:off x="7799735" y="4927600"/>
              <a:ext cx="1016001" cy="203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Attributes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5FD9D88-A52E-433C-9902-326211524A0E}"/>
                </a:ext>
              </a:extLst>
            </p:cNvPr>
            <p:cNvSpPr/>
            <p:nvPr/>
          </p:nvSpPr>
          <p:spPr>
            <a:xfrm>
              <a:off x="7799735" y="5124450"/>
              <a:ext cx="1016001" cy="203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6339881-0506-4D20-BD36-CEDE459E3264}"/>
              </a:ext>
            </a:extLst>
          </p:cNvPr>
          <p:cNvSpPr txBox="1"/>
          <p:nvPr/>
        </p:nvSpPr>
        <p:spPr>
          <a:xfrm>
            <a:off x="8164515" y="5302260"/>
            <a:ext cx="835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Behavior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A52D8B-974C-4639-8687-8505156957AB}"/>
              </a:ext>
            </a:extLst>
          </p:cNvPr>
          <p:cNvSpPr txBox="1"/>
          <p:nvPr/>
        </p:nvSpPr>
        <p:spPr>
          <a:xfrm>
            <a:off x="8224969" y="5710118"/>
            <a:ext cx="967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Operation (WHAT)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8C63D0-C6DA-419A-965D-47D3FD3025C1}"/>
              </a:ext>
            </a:extLst>
          </p:cNvPr>
          <p:cNvSpPr txBox="1"/>
          <p:nvPr/>
        </p:nvSpPr>
        <p:spPr>
          <a:xfrm>
            <a:off x="8091057" y="6326248"/>
            <a:ext cx="896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Method</a:t>
            </a:r>
          </a:p>
          <a:p>
            <a:r>
              <a:rPr lang="en-US" sz="1200" dirty="0"/>
              <a:t>(HOW)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895607C-D1D4-46C7-9FD1-952D464D6273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7614609" y="5440760"/>
            <a:ext cx="549906" cy="697388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C4957E9-50C7-40BD-B391-528541D0BD5B}"/>
              </a:ext>
            </a:extLst>
          </p:cNvPr>
          <p:cNvCxnSpPr>
            <a:cxnSpLocks/>
          </p:cNvCxnSpPr>
          <p:nvPr/>
        </p:nvCxnSpPr>
        <p:spPr>
          <a:xfrm flipV="1">
            <a:off x="7595355" y="5915383"/>
            <a:ext cx="675346" cy="222765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64282F8-D3E8-4286-A6B3-FC06298B032A}"/>
              </a:ext>
            </a:extLst>
          </p:cNvPr>
          <p:cNvCxnSpPr>
            <a:cxnSpLocks/>
          </p:cNvCxnSpPr>
          <p:nvPr/>
        </p:nvCxnSpPr>
        <p:spPr>
          <a:xfrm>
            <a:off x="7595355" y="6162259"/>
            <a:ext cx="556280" cy="276999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2884AF2-904D-4545-9E44-5F8CC4882E2D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6289269" y="5486926"/>
            <a:ext cx="569160" cy="0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108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6F3FA-AF9E-4388-9A6F-547E97013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EDA5A-AE65-47C4-9838-0CD13302C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</a:t>
            </a:r>
            <a:r>
              <a:rPr lang="en-US" dirty="0"/>
              <a:t> represents the understanding of developer about the problem domain.</a:t>
            </a:r>
          </a:p>
          <a:p>
            <a:r>
              <a:rPr lang="en-US" dirty="0"/>
              <a:t>Do we need to capture every single aspects of objects in to the model?</a:t>
            </a:r>
          </a:p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Abstraction</a:t>
            </a:r>
            <a:r>
              <a:rPr lang="en-US" dirty="0"/>
              <a:t> = The process of focusing on essential but ignoring non-essential aspects during modeling process.</a:t>
            </a:r>
          </a:p>
        </p:txBody>
      </p:sp>
    </p:spTree>
    <p:extLst>
      <p:ext uri="{BB962C8B-B14F-4D97-AF65-F5344CB8AC3E}">
        <p14:creationId xmlns:p14="http://schemas.microsoft.com/office/powerpoint/2010/main" val="805331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8FA73-AD2E-4AAE-AF06-108BF9857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0E736-6C80-455D-81B9-B0EF02047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42545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Constraints that stop you from fully understand the objects: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Question: </a:t>
            </a:r>
            <a:r>
              <a:rPr lang="en-US" dirty="0"/>
              <a:t>Do you really need to understand everything about the objects in order to solve problem?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Answer: </a:t>
            </a:r>
            <a:r>
              <a:rPr lang="en-US" dirty="0"/>
              <a:t>No. We just need to understand sufficiently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Definition:</a:t>
            </a:r>
            <a:r>
              <a:rPr lang="en-US" dirty="0"/>
              <a:t> The process of simplify the real world problem by focusing on essential aspects and ignoring the rest in order to achieve certain objective</a:t>
            </a:r>
          </a:p>
          <a:p>
            <a:pPr lvl="1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F8A9FE9-BCF6-41D1-A978-12BFD1760FA2}"/>
              </a:ext>
            </a:extLst>
          </p:cNvPr>
          <p:cNvGrpSpPr/>
          <p:nvPr/>
        </p:nvGrpSpPr>
        <p:grpSpPr>
          <a:xfrm>
            <a:off x="1869287" y="3190031"/>
            <a:ext cx="1532312" cy="1649741"/>
            <a:chOff x="1869287" y="3190031"/>
            <a:chExt cx="1532312" cy="164974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38FB69B-6243-4A28-9419-674FFBFC99F0}"/>
                </a:ext>
              </a:extLst>
            </p:cNvPr>
            <p:cNvGrpSpPr/>
            <p:nvPr/>
          </p:nvGrpSpPr>
          <p:grpSpPr>
            <a:xfrm>
              <a:off x="1869287" y="3429000"/>
              <a:ext cx="1164528" cy="1410772"/>
              <a:chOff x="1869287" y="3429000"/>
              <a:chExt cx="1164528" cy="1410772"/>
            </a:xfrm>
          </p:grpSpPr>
          <p:pic>
            <p:nvPicPr>
              <p:cNvPr id="1032" name="Picture 8" descr="Ancient ornamental clock face isolated on white Wall Mural • Pixers® • We  live to change">
                <a:extLst>
                  <a:ext uri="{FF2B5EF4-FFF2-40B4-BE49-F238E27FC236}">
                    <a16:creationId xmlns:a16="http://schemas.microsoft.com/office/drawing/2014/main" id="{B66848DE-5323-46B4-AC5F-C42EFDC482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69287" y="3429000"/>
                <a:ext cx="1164528" cy="11645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4C3E30-8814-4ADC-932F-08D18661EA81}"/>
                  </a:ext>
                </a:extLst>
              </p:cNvPr>
              <p:cNvSpPr txBox="1"/>
              <p:nvPr/>
            </p:nvSpPr>
            <p:spPr>
              <a:xfrm>
                <a:off x="2103539" y="4470440"/>
                <a:ext cx="6960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Time</a:t>
                </a:r>
              </a:p>
            </p:txBody>
          </p:sp>
        </p:grpSp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7BAEAE36-D78E-4761-A738-5BE1969063A8}"/>
                </a:ext>
              </a:extLst>
            </p:cNvPr>
            <p:cNvSpPr/>
            <p:nvPr/>
          </p:nvSpPr>
          <p:spPr>
            <a:xfrm rot="2981985">
              <a:off x="2912891" y="2943171"/>
              <a:ext cx="241848" cy="7355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2A42F68-A207-42A8-8418-67977A7ACCC4}"/>
              </a:ext>
            </a:extLst>
          </p:cNvPr>
          <p:cNvGrpSpPr/>
          <p:nvPr/>
        </p:nvGrpSpPr>
        <p:grpSpPr>
          <a:xfrm>
            <a:off x="6430423" y="3154735"/>
            <a:ext cx="1766568" cy="1438793"/>
            <a:chOff x="6430423" y="3154735"/>
            <a:chExt cx="1766568" cy="143879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9A46A2A-4B66-41BD-857E-51188C438A1E}"/>
                </a:ext>
              </a:extLst>
            </p:cNvPr>
            <p:cNvGrpSpPr/>
            <p:nvPr/>
          </p:nvGrpSpPr>
          <p:grpSpPr>
            <a:xfrm>
              <a:off x="7043725" y="3283323"/>
              <a:ext cx="1153266" cy="1310205"/>
              <a:chOff x="9715500" y="2603499"/>
              <a:chExt cx="1153266" cy="1310205"/>
            </a:xfrm>
          </p:grpSpPr>
          <p:pic>
            <p:nvPicPr>
              <p:cNvPr id="1026" name="Picture 2" descr="It's Now Tougher (and More Expensive) to Find Big Ideas - ECS">
                <a:extLst>
                  <a:ext uri="{FF2B5EF4-FFF2-40B4-BE49-F238E27FC236}">
                    <a16:creationId xmlns:a16="http://schemas.microsoft.com/office/drawing/2014/main" id="{799898B9-38F2-4A04-9EAE-2F85A39275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5500" y="2603499"/>
                <a:ext cx="1090983" cy="11255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D9638F4-C2F8-4040-B581-E244666D5821}"/>
                  </a:ext>
                </a:extLst>
              </p:cNvPr>
              <p:cNvSpPr txBox="1"/>
              <p:nvPr/>
            </p:nvSpPr>
            <p:spPr>
              <a:xfrm>
                <a:off x="9905041" y="3544372"/>
                <a:ext cx="9637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Skill Set</a:t>
                </a:r>
              </a:p>
            </p:txBody>
          </p:sp>
        </p:grpSp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ED3A6273-493B-48AA-B881-01E8B79E70E8}"/>
                </a:ext>
              </a:extLst>
            </p:cNvPr>
            <p:cNvSpPr/>
            <p:nvPr/>
          </p:nvSpPr>
          <p:spPr>
            <a:xfrm rot="18677166">
              <a:off x="6669619" y="2915539"/>
              <a:ext cx="257175" cy="7355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7D2732F-484B-4B21-8719-FF43E14A5305}"/>
              </a:ext>
            </a:extLst>
          </p:cNvPr>
          <p:cNvGrpSpPr/>
          <p:nvPr/>
        </p:nvGrpSpPr>
        <p:grpSpPr>
          <a:xfrm>
            <a:off x="4229625" y="2923698"/>
            <a:ext cx="1428750" cy="1953874"/>
            <a:chOff x="4180618" y="3086994"/>
            <a:chExt cx="1428750" cy="195387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5E227A4-9484-407B-A37B-17B1AF7257B8}"/>
                </a:ext>
              </a:extLst>
            </p:cNvPr>
            <p:cNvGrpSpPr/>
            <p:nvPr/>
          </p:nvGrpSpPr>
          <p:grpSpPr>
            <a:xfrm>
              <a:off x="4180618" y="3879414"/>
              <a:ext cx="1428750" cy="1161454"/>
              <a:chOff x="6096000" y="3429000"/>
              <a:chExt cx="1428750" cy="1161454"/>
            </a:xfrm>
          </p:grpSpPr>
          <p:pic>
            <p:nvPicPr>
              <p:cNvPr id="1030" name="Picture 6" descr="Money | Britannica">
                <a:extLst>
                  <a:ext uri="{FF2B5EF4-FFF2-40B4-BE49-F238E27FC236}">
                    <a16:creationId xmlns:a16="http://schemas.microsoft.com/office/drawing/2014/main" id="{ABC7BDFE-1118-442B-B58F-F7A1DB0C75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0" y="3429000"/>
                <a:ext cx="1428750" cy="800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EA03FB-024D-44DE-A8C6-40EA4E8BF0A3}"/>
                  </a:ext>
                </a:extLst>
              </p:cNvPr>
              <p:cNvSpPr txBox="1"/>
              <p:nvPr/>
            </p:nvSpPr>
            <p:spPr>
              <a:xfrm>
                <a:off x="6434390" y="4221122"/>
                <a:ext cx="10021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Budget</a:t>
                </a:r>
              </a:p>
            </p:txBody>
          </p:sp>
        </p:grpSp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70A9E598-B16A-46CF-B906-4FBB927860BA}"/>
                </a:ext>
              </a:extLst>
            </p:cNvPr>
            <p:cNvSpPr/>
            <p:nvPr/>
          </p:nvSpPr>
          <p:spPr>
            <a:xfrm>
              <a:off x="4745469" y="3086994"/>
              <a:ext cx="257175" cy="7355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28A51FB-A8EF-4B6A-B4CA-21A4EC79302D}"/>
              </a:ext>
            </a:extLst>
          </p:cNvPr>
          <p:cNvGrpSpPr/>
          <p:nvPr/>
        </p:nvGrpSpPr>
        <p:grpSpPr>
          <a:xfrm>
            <a:off x="2798243" y="6325255"/>
            <a:ext cx="2522427" cy="400110"/>
            <a:chOff x="2798243" y="6296679"/>
            <a:chExt cx="2522427" cy="40011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6F7CE6-9F13-4157-9C7D-118D43AC3D04}"/>
                </a:ext>
              </a:extLst>
            </p:cNvPr>
            <p:cNvSpPr txBox="1"/>
            <p:nvPr/>
          </p:nvSpPr>
          <p:spPr>
            <a:xfrm>
              <a:off x="3717346" y="6296679"/>
              <a:ext cx="16033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Abstraction</a:t>
              </a:r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440146D1-EA13-4FD0-B297-D7DC1B6200D2}"/>
                </a:ext>
              </a:extLst>
            </p:cNvPr>
            <p:cNvSpPr/>
            <p:nvPr/>
          </p:nvSpPr>
          <p:spPr>
            <a:xfrm>
              <a:off x="2798243" y="6361003"/>
              <a:ext cx="966685" cy="27146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9351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ADFB6-413A-4385-96C5-4B8FEF00B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FC0A3BC2-E561-4798-BAAB-7F2E4DF6E1BD}"/>
              </a:ext>
            </a:extLst>
          </p:cNvPr>
          <p:cNvSpPr/>
          <p:nvPr/>
        </p:nvSpPr>
        <p:spPr>
          <a:xfrm>
            <a:off x="1943100" y="3384550"/>
            <a:ext cx="1790700" cy="17462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Problem Domain</a:t>
            </a:r>
          </a:p>
        </p:txBody>
      </p:sp>
      <p:pic>
        <p:nvPicPr>
          <p:cNvPr id="1026" name="Picture 2" descr="Free Developer Cliparts, Download Free Clip Art, Free Clip Art on Clipart  Library">
            <a:extLst>
              <a:ext uri="{FF2B5EF4-FFF2-40B4-BE49-F238E27FC236}">
                <a16:creationId xmlns:a16="http://schemas.microsoft.com/office/drawing/2014/main" id="{EA58037C-BF89-42B5-B55A-367FFE527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8" y="3111500"/>
            <a:ext cx="1001713" cy="100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Multidocument 4">
            <a:extLst>
              <a:ext uri="{FF2B5EF4-FFF2-40B4-BE49-F238E27FC236}">
                <a16:creationId xmlns:a16="http://schemas.microsoft.com/office/drawing/2014/main" id="{B28C5CB9-AE1B-49AE-B280-1DEA0E16B3F9}"/>
              </a:ext>
            </a:extLst>
          </p:cNvPr>
          <p:cNvSpPr/>
          <p:nvPr/>
        </p:nvSpPr>
        <p:spPr>
          <a:xfrm>
            <a:off x="6096000" y="2622550"/>
            <a:ext cx="1511300" cy="95885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</a:t>
            </a:r>
          </a:p>
        </p:txBody>
      </p:sp>
      <p:sp>
        <p:nvSpPr>
          <p:cNvPr id="6" name="Arrow: Curved Left 5">
            <a:extLst>
              <a:ext uri="{FF2B5EF4-FFF2-40B4-BE49-F238E27FC236}">
                <a16:creationId xmlns:a16="http://schemas.microsoft.com/office/drawing/2014/main" id="{A0ABA527-3480-46A9-AE49-DE40D81FDBBC}"/>
              </a:ext>
            </a:extLst>
          </p:cNvPr>
          <p:cNvSpPr/>
          <p:nvPr/>
        </p:nvSpPr>
        <p:spPr>
          <a:xfrm rot="13912697">
            <a:off x="3987798" y="2686523"/>
            <a:ext cx="342900" cy="118276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rrow: Curved Left 7">
            <a:extLst>
              <a:ext uri="{FF2B5EF4-FFF2-40B4-BE49-F238E27FC236}">
                <a16:creationId xmlns:a16="http://schemas.microsoft.com/office/drawing/2014/main" id="{C888E783-F4CC-4141-89A7-03502BD6A7A1}"/>
              </a:ext>
            </a:extLst>
          </p:cNvPr>
          <p:cNvSpPr/>
          <p:nvPr/>
        </p:nvSpPr>
        <p:spPr>
          <a:xfrm rot="13087303" flipH="1">
            <a:off x="4143063" y="4091122"/>
            <a:ext cx="342900" cy="118276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1CBD4C-6AC9-42D1-A017-D9A214FF937E}"/>
              </a:ext>
            </a:extLst>
          </p:cNvPr>
          <p:cNvSpPr txBox="1"/>
          <p:nvPr/>
        </p:nvSpPr>
        <p:spPr>
          <a:xfrm>
            <a:off x="3321050" y="2559050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Encapsulation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692EB3-9AB3-499E-964F-6237BB591F90}"/>
              </a:ext>
            </a:extLst>
          </p:cNvPr>
          <p:cNvSpPr txBox="1"/>
          <p:nvPr/>
        </p:nvSpPr>
        <p:spPr>
          <a:xfrm>
            <a:off x="4386900" y="4682505"/>
            <a:ext cx="156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Abstraction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E536DE-A6F5-45DE-959F-A9A8D854CF00}"/>
              </a:ext>
            </a:extLst>
          </p:cNvPr>
          <p:cNvSpPr txBox="1"/>
          <p:nvPr/>
        </p:nvSpPr>
        <p:spPr>
          <a:xfrm>
            <a:off x="4142802" y="3743637"/>
            <a:ext cx="343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F7BDFF0E-8CF6-4A54-A09A-B392A3364298}"/>
              </a:ext>
            </a:extLst>
          </p:cNvPr>
          <p:cNvSpPr/>
          <p:nvPr/>
        </p:nvSpPr>
        <p:spPr>
          <a:xfrm rot="20058869">
            <a:off x="5743783" y="3108363"/>
            <a:ext cx="278982" cy="203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37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333D-1C79-4F08-B473-0E42C34B0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Modeling: University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E56139-3E69-4146-B68B-44D22A0C59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50" y="2496066"/>
            <a:ext cx="6687483" cy="278168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DEB25E-508D-4953-813B-782AE947DF6F}"/>
              </a:ext>
            </a:extLst>
          </p:cNvPr>
          <p:cNvSpPr txBox="1"/>
          <p:nvPr/>
        </p:nvSpPr>
        <p:spPr>
          <a:xfrm>
            <a:off x="469900" y="2126734"/>
            <a:ext cx="189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 Model: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B5BA4C5-EA2E-466B-B29F-A9586F1C5EB1}"/>
              </a:ext>
            </a:extLst>
          </p:cNvPr>
          <p:cNvCxnSpPr/>
          <p:nvPr/>
        </p:nvCxnSpPr>
        <p:spPr>
          <a:xfrm flipH="1">
            <a:off x="1416050" y="4414838"/>
            <a:ext cx="584200" cy="1128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E2B4A321-6293-43D5-B1D2-58034AE48BBB}"/>
              </a:ext>
            </a:extLst>
          </p:cNvPr>
          <p:cNvSpPr/>
          <p:nvPr/>
        </p:nvSpPr>
        <p:spPr>
          <a:xfrm>
            <a:off x="1226391" y="5543550"/>
            <a:ext cx="425450" cy="3958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ABF454-12CB-4217-BF16-0D84A39A73F0}"/>
              </a:ext>
            </a:extLst>
          </p:cNvPr>
          <p:cNvSpPr txBox="1"/>
          <p:nvPr/>
        </p:nvSpPr>
        <p:spPr>
          <a:xfrm>
            <a:off x="533577" y="5013356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s1</a:t>
            </a:r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2FFF7DB3-35C5-46C7-AEE1-CE2F30FC8B54}"/>
              </a:ext>
            </a:extLst>
          </p:cNvPr>
          <p:cNvCxnSpPr>
            <a:stCxn id="8" idx="3"/>
            <a:endCxn id="7" idx="1"/>
          </p:cNvCxnSpPr>
          <p:nvPr/>
        </p:nvCxnSpPr>
        <p:spPr>
          <a:xfrm>
            <a:off x="936251" y="5198022"/>
            <a:ext cx="352446" cy="40349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9B1A065-06E6-4DC5-83D4-EED1338E071E}"/>
              </a:ext>
            </a:extLst>
          </p:cNvPr>
          <p:cNvSpPr txBox="1"/>
          <p:nvPr/>
        </p:nvSpPr>
        <p:spPr>
          <a:xfrm>
            <a:off x="469900" y="5913995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s2</a:t>
            </a:r>
          </a:p>
        </p:txBody>
      </p: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BC962D77-AC4F-4C57-A0D0-79F116EAB760}"/>
              </a:ext>
            </a:extLst>
          </p:cNvPr>
          <p:cNvCxnSpPr>
            <a:cxnSpLocks/>
            <a:stCxn id="13" idx="3"/>
            <a:endCxn id="7" idx="3"/>
          </p:cNvCxnSpPr>
          <p:nvPr/>
        </p:nvCxnSpPr>
        <p:spPr>
          <a:xfrm flipV="1">
            <a:off x="872574" y="5881398"/>
            <a:ext cx="416123" cy="21726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8267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2198</TotalTime>
  <Words>1075</Words>
  <Application>Microsoft Office PowerPoint</Application>
  <PresentationFormat>Widescreen</PresentationFormat>
  <Paragraphs>298</Paragraphs>
  <Slides>35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Century Gothic</vt:lpstr>
      <vt:lpstr>Wingdings 3</vt:lpstr>
      <vt:lpstr>Ion Boardroom</vt:lpstr>
      <vt:lpstr>Equation</vt:lpstr>
      <vt:lpstr>OOP</vt:lpstr>
      <vt:lpstr>From Modular to Object-Oriented</vt:lpstr>
      <vt:lpstr>What is Object?</vt:lpstr>
      <vt:lpstr>Aspects of Object</vt:lpstr>
      <vt:lpstr>Classification and Encapsulation</vt:lpstr>
      <vt:lpstr>Abstraction</vt:lpstr>
      <vt:lpstr>Abstraction</vt:lpstr>
      <vt:lpstr>Modeling</vt:lpstr>
      <vt:lpstr>Example Modeling: University</vt:lpstr>
      <vt:lpstr>Modeling Refinement: Generalization</vt:lpstr>
      <vt:lpstr>Modeling Refinement: Generalization</vt:lpstr>
      <vt:lpstr>Modeling Refinement: Specialization</vt:lpstr>
      <vt:lpstr>Model after refinement</vt:lpstr>
      <vt:lpstr>Relationships</vt:lpstr>
      <vt:lpstr>Relationship: Cardinality/Multiplicity</vt:lpstr>
      <vt:lpstr>Aggregation Vs Composition</vt:lpstr>
      <vt:lpstr>How to identify relationship type?</vt:lpstr>
      <vt:lpstr>Test for Is-A relationship</vt:lpstr>
      <vt:lpstr>Test for Part-Of relationship</vt:lpstr>
      <vt:lpstr>Define Association</vt:lpstr>
      <vt:lpstr>Roles</vt:lpstr>
      <vt:lpstr>Your Challenge</vt:lpstr>
      <vt:lpstr>Example</vt:lpstr>
      <vt:lpstr>OO Terms</vt:lpstr>
      <vt:lpstr>Reference Types</vt:lpstr>
      <vt:lpstr>Value Vs Reference Types</vt:lpstr>
      <vt:lpstr>Bubble Sort</vt:lpstr>
      <vt:lpstr>Simple Measurement Unit</vt:lpstr>
      <vt:lpstr>Analogy: Marking System</vt:lpstr>
      <vt:lpstr>Marking System</vt:lpstr>
      <vt:lpstr>Implicit Normalization</vt:lpstr>
      <vt:lpstr>Explicit Normalization</vt:lpstr>
      <vt:lpstr>The Measurement System</vt:lpstr>
      <vt:lpstr>Example: CGPA System</vt:lpstr>
      <vt:lpstr>Example: CGPA System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Essential</dc:title>
  <dc:creator>Windows User</dc:creator>
  <cp:lastModifiedBy>FNU LNU</cp:lastModifiedBy>
  <cp:revision>173</cp:revision>
  <dcterms:created xsi:type="dcterms:W3CDTF">2016-07-25T18:28:04Z</dcterms:created>
  <dcterms:modified xsi:type="dcterms:W3CDTF">2021-06-17T05:02:13Z</dcterms:modified>
</cp:coreProperties>
</file>